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7" r:id="rId3"/>
    <p:sldId id="278" r:id="rId4"/>
    <p:sldId id="285" r:id="rId5"/>
    <p:sldId id="270" r:id="rId6"/>
    <p:sldId id="279" r:id="rId7"/>
    <p:sldId id="304" r:id="rId8"/>
    <p:sldId id="307" r:id="rId9"/>
    <p:sldId id="305" r:id="rId10"/>
    <p:sldId id="306" r:id="rId11"/>
    <p:sldId id="297" r:id="rId12"/>
    <p:sldId id="317" r:id="rId13"/>
    <p:sldId id="286" r:id="rId14"/>
    <p:sldId id="287" r:id="rId15"/>
    <p:sldId id="288" r:id="rId16"/>
    <p:sldId id="289" r:id="rId17"/>
    <p:sldId id="290" r:id="rId18"/>
    <p:sldId id="291" r:id="rId19"/>
    <p:sldId id="298" r:id="rId20"/>
    <p:sldId id="281" r:id="rId21"/>
    <p:sldId id="308" r:id="rId22"/>
    <p:sldId id="293" r:id="rId23"/>
    <p:sldId id="311" r:id="rId24"/>
    <p:sldId id="312" r:id="rId25"/>
    <p:sldId id="313" r:id="rId26"/>
    <p:sldId id="314" r:id="rId27"/>
    <p:sldId id="315" r:id="rId28"/>
    <p:sldId id="296" r:id="rId29"/>
    <p:sldId id="301" r:id="rId30"/>
    <p:sldId id="316" r:id="rId31"/>
    <p:sldId id="309" r:id="rId32"/>
    <p:sldId id="299" r:id="rId33"/>
    <p:sldId id="282" r:id="rId34"/>
    <p:sldId id="300" r:id="rId35"/>
    <p:sldId id="302" r:id="rId36"/>
    <p:sldId id="283" r:id="rId37"/>
    <p:sldId id="303" r:id="rId38"/>
    <p:sldId id="284" r:id="rId39"/>
  </p:sldIdLst>
  <p:sldSz cx="9144000" cy="6858000" type="screen4x3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61" userDrawn="1">
          <p15:clr>
            <a:srgbClr val="A4A3A4"/>
          </p15:clr>
        </p15:guide>
        <p15:guide id="2" pos="2699" userDrawn="1">
          <p15:clr>
            <a:srgbClr val="A4A3A4"/>
          </p15:clr>
        </p15:guide>
        <p15:guide id="3" pos="3855" userDrawn="1">
          <p15:clr>
            <a:srgbClr val="A4A3A4"/>
          </p15:clr>
        </p15:guide>
        <p15:guide id="4" pos="5488" userDrawn="1">
          <p15:clr>
            <a:srgbClr val="A4A3A4"/>
          </p15:clr>
        </p15:guide>
        <p15:guide id="5" pos="1905" userDrawn="1">
          <p15:clr>
            <a:srgbClr val="A4A3A4"/>
          </p15:clr>
        </p15:guide>
        <p15:guide id="6" pos="272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orient="horz" pos="1185" userDrawn="1">
          <p15:clr>
            <a:srgbClr val="A4A3A4"/>
          </p15:clr>
        </p15:guide>
        <p15:guide id="9" orient="horz" pos="3135" userDrawn="1">
          <p15:clr>
            <a:srgbClr val="A4A3A4"/>
          </p15:clr>
        </p15:guide>
        <p15:guide id="10" orient="horz" pos="414" userDrawn="1">
          <p15:clr>
            <a:srgbClr val="A4A3A4"/>
          </p15:clr>
        </p15:guide>
        <p15:guide id="11" orient="horz" pos="3906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B3DAC0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37" autoAdjust="0"/>
  </p:normalViewPr>
  <p:slideViewPr>
    <p:cSldViewPr>
      <p:cViewPr varScale="1">
        <p:scale>
          <a:sx n="91" d="100"/>
          <a:sy n="91" d="100"/>
        </p:scale>
        <p:origin x="978" y="54"/>
      </p:cViewPr>
      <p:guideLst>
        <p:guide pos="3061"/>
        <p:guide pos="2699"/>
        <p:guide pos="3855"/>
        <p:guide pos="5488"/>
        <p:guide pos="1905"/>
        <p:guide pos="272"/>
        <p:guide pos="2880"/>
        <p:guide orient="horz" pos="1185"/>
        <p:guide orient="horz" pos="3135"/>
        <p:guide orient="horz" pos="414"/>
        <p:guide orient="horz" pos="3906"/>
        <p:guide orient="horz" pos="2160"/>
      </p:guideLst>
    </p:cSldViewPr>
  </p:slideViewPr>
  <p:outlineViewPr>
    <p:cViewPr>
      <p:scale>
        <a:sx n="33" d="100"/>
        <a:sy n="33" d="100"/>
      </p:scale>
      <p:origin x="0" y="-22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1380" y="4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B54AE3A6-89B5-46DF-AA43-AC33B331FE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1E2E58E-9AA0-4313-B1E3-9EA6F281D4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741F0-A177-4FC3-965B-3F17062F3AF9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4376F6E-5C46-4C1E-9E73-B2C5E6F130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F03481D-9FB9-4C8F-86D9-BFDA986C2D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E0D88-4842-432F-AA18-7050D4DEDE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54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641F1-D014-46CC-ACAA-A55CA5DEEBD0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03993-9BBC-4E65-961F-B08E9511D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493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03993-9BBC-4E65-961F-B08E9511D463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05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03993-9BBC-4E65-961F-B08E9511D463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36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03993-9BBC-4E65-961F-B08E9511D463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9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03993-9BBC-4E65-961F-B08E9511D463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26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03993-9BBC-4E65-961F-B08E9511D463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389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03993-9BBC-4E65-961F-B08E9511D463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19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03993-9BBC-4E65-961F-B08E9511D463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305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03993-9BBC-4E65-961F-B08E9511D463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0459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03993-9BBC-4E65-961F-B08E9511D463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281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03993-9BBC-4E65-961F-B08E9511D463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342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4">
            <a:extLst>
              <a:ext uri="{FF2B5EF4-FFF2-40B4-BE49-F238E27FC236}">
                <a16:creationId xmlns:a16="http://schemas.microsoft.com/office/drawing/2014/main" id="{DE2B4EDD-D733-48FF-BD9A-47D00BC70C4F}"/>
              </a:ext>
            </a:extLst>
          </p:cNvPr>
          <p:cNvSpPr/>
          <p:nvPr userDrawn="1"/>
        </p:nvSpPr>
        <p:spPr>
          <a:xfrm>
            <a:off x="0" y="0"/>
            <a:ext cx="9144000" cy="1492537"/>
          </a:xfrm>
          <a:custGeom>
            <a:avLst/>
            <a:gdLst/>
            <a:ahLst/>
            <a:cxnLst/>
            <a:rect l="l" t="t" r="r" b="b"/>
            <a:pathLst>
              <a:path w="10692130" h="172720">
                <a:moveTo>
                  <a:pt x="0" y="0"/>
                </a:moveTo>
                <a:lnTo>
                  <a:pt x="10692003" y="0"/>
                </a:lnTo>
                <a:lnTo>
                  <a:pt x="10692003" y="172542"/>
                </a:lnTo>
                <a:lnTo>
                  <a:pt x="0" y="172542"/>
                </a:lnTo>
                <a:lnTo>
                  <a:pt x="0" y="0"/>
                </a:lnTo>
                <a:close/>
              </a:path>
            </a:pathLst>
          </a:custGeom>
          <a:solidFill>
            <a:srgbClr val="B3DAC0">
              <a:alpha val="4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1800" y="1881188"/>
            <a:ext cx="8280400" cy="1556235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ja-JP" altLang="en-US" dirty="0"/>
              <a:t>プレゼンテーションタイトル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72037" y="4244691"/>
            <a:ext cx="4972050" cy="110615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日付</a:t>
            </a:r>
            <a:br>
              <a:rPr lang="en-US" altLang="ja-JP" dirty="0"/>
            </a:br>
            <a:r>
              <a:rPr lang="ja-JP" altLang="en-US" dirty="0"/>
              <a:t>発表者名</a:t>
            </a:r>
            <a:endParaRPr lang="en-US" altLang="ja-JP" dirty="0"/>
          </a:p>
        </p:txBody>
      </p:sp>
      <p:pic>
        <p:nvPicPr>
          <p:cNvPr id="81" name="図 80">
            <a:extLst>
              <a:ext uri="{FF2B5EF4-FFF2-40B4-BE49-F238E27FC236}">
                <a16:creationId xmlns:a16="http://schemas.microsoft.com/office/drawing/2014/main" id="{FBBEF533-61FC-4E73-B9F7-55C22E6BF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338640"/>
            <a:ext cx="19833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（サブ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4">
            <a:extLst>
              <a:ext uri="{FF2B5EF4-FFF2-40B4-BE49-F238E27FC236}">
                <a16:creationId xmlns:a16="http://schemas.microsoft.com/office/drawing/2014/main" id="{DE2B4EDD-D733-48FF-BD9A-47D00BC70C4F}"/>
              </a:ext>
            </a:extLst>
          </p:cNvPr>
          <p:cNvSpPr/>
          <p:nvPr userDrawn="1"/>
        </p:nvSpPr>
        <p:spPr>
          <a:xfrm>
            <a:off x="0" y="0"/>
            <a:ext cx="9144000" cy="1492537"/>
          </a:xfrm>
          <a:custGeom>
            <a:avLst/>
            <a:gdLst/>
            <a:ahLst/>
            <a:cxnLst/>
            <a:rect l="l" t="t" r="r" b="b"/>
            <a:pathLst>
              <a:path w="10692130" h="172720">
                <a:moveTo>
                  <a:pt x="0" y="0"/>
                </a:moveTo>
                <a:lnTo>
                  <a:pt x="10692003" y="0"/>
                </a:lnTo>
                <a:lnTo>
                  <a:pt x="10692003" y="172542"/>
                </a:lnTo>
                <a:lnTo>
                  <a:pt x="0" y="172542"/>
                </a:lnTo>
                <a:lnTo>
                  <a:pt x="0" y="0"/>
                </a:lnTo>
                <a:close/>
              </a:path>
            </a:pathLst>
          </a:custGeom>
          <a:solidFill>
            <a:srgbClr val="B3DAC0">
              <a:alpha val="4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1800" y="1881188"/>
            <a:ext cx="8280400" cy="1556235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ja-JP" altLang="en-US" dirty="0"/>
              <a:t>プレゼンテーションタイトル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72037" y="4244691"/>
            <a:ext cx="4972050" cy="110615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日付</a:t>
            </a:r>
            <a:br>
              <a:rPr lang="en-US" altLang="ja-JP" dirty="0"/>
            </a:br>
            <a:r>
              <a:rPr lang="ja-JP" altLang="en-US" dirty="0"/>
              <a:t>発表者名</a:t>
            </a:r>
            <a:endParaRPr lang="en-US" altLang="ja-JP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F481A68-2A34-4DFE-8D83-F438AE778B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656070"/>
            <a:ext cx="8280399" cy="41448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pic>
        <p:nvPicPr>
          <p:cNvPr id="81" name="図 80">
            <a:extLst>
              <a:ext uri="{FF2B5EF4-FFF2-40B4-BE49-F238E27FC236}">
                <a16:creationId xmlns:a16="http://schemas.microsoft.com/office/drawing/2014/main" id="{FBBEF533-61FC-4E73-B9F7-55C22E6BF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338640"/>
            <a:ext cx="19833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8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800" y="971999"/>
            <a:ext cx="8280400" cy="52287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第 </a:t>
            </a:r>
            <a:r>
              <a:rPr lang="en-US" altLang="ja-JP" dirty="0"/>
              <a:t>1 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30" name="タイトル 29">
            <a:extLst>
              <a:ext uri="{FF2B5EF4-FFF2-40B4-BE49-F238E27FC236}">
                <a16:creationId xmlns:a16="http://schemas.microsoft.com/office/drawing/2014/main" id="{BFD706E3-694D-40A8-9024-9DF8F5113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E49AAB25-B636-47A9-B0AC-3EB71101D8A3}"/>
              </a:ext>
            </a:extLst>
          </p:cNvPr>
          <p:cNvGrpSpPr/>
          <p:nvPr userDrawn="1"/>
        </p:nvGrpSpPr>
        <p:grpSpPr>
          <a:xfrm>
            <a:off x="162000" y="198000"/>
            <a:ext cx="337864" cy="385073"/>
            <a:chOff x="190363" y="4915840"/>
            <a:chExt cx="337864" cy="385073"/>
          </a:xfrm>
        </p:grpSpPr>
        <p:sp>
          <p:nvSpPr>
            <p:cNvPr id="110" name="フリーフォーム: 図形 109">
              <a:extLst>
                <a:ext uri="{FF2B5EF4-FFF2-40B4-BE49-F238E27FC236}">
                  <a16:creationId xmlns:a16="http://schemas.microsoft.com/office/drawing/2014/main" id="{BF06CBDB-AEE9-4285-9C0F-6D11795D0E77}"/>
                </a:ext>
              </a:extLst>
            </p:cNvPr>
            <p:cNvSpPr/>
            <p:nvPr/>
          </p:nvSpPr>
          <p:spPr>
            <a:xfrm>
              <a:off x="190363" y="4915840"/>
              <a:ext cx="335708" cy="274701"/>
            </a:xfrm>
            <a:custGeom>
              <a:avLst/>
              <a:gdLst>
                <a:gd name="connsiteX0" fmla="*/ 841442 w 1371233"/>
                <a:gd name="connsiteY0" fmla="*/ 551982 h 1122045"/>
                <a:gd name="connsiteX1" fmla="*/ 841072 w 1371233"/>
                <a:gd name="connsiteY1" fmla="*/ 551561 h 1122045"/>
                <a:gd name="connsiteX2" fmla="*/ 461438 w 1371233"/>
                <a:gd name="connsiteY2" fmla="*/ 378595 h 1122045"/>
                <a:gd name="connsiteX3" fmla="*/ 330204 w 1371233"/>
                <a:gd name="connsiteY3" fmla="*/ 394019 h 1122045"/>
                <a:gd name="connsiteX4" fmla="*/ 78481 w 1371233"/>
                <a:gd name="connsiteY4" fmla="*/ 548420 h 1122045"/>
                <a:gd name="connsiteX5" fmla="*/ 460547 w 1371233"/>
                <a:gd name="connsiteY5" fmla="*/ 550169 h 1122045"/>
                <a:gd name="connsiteX6" fmla="*/ 623975 w 1371233"/>
                <a:gd name="connsiteY6" fmla="*/ 550973 h 1122045"/>
                <a:gd name="connsiteX7" fmla="*/ 838043 w 1371233"/>
                <a:gd name="connsiteY7" fmla="*/ 551982 h 1122045"/>
                <a:gd name="connsiteX8" fmla="*/ 899872 w 1371233"/>
                <a:gd name="connsiteY8" fmla="*/ 543312 h 1122045"/>
                <a:gd name="connsiteX9" fmla="*/ 956928 w 1371233"/>
                <a:gd name="connsiteY9" fmla="*/ 256257 h 1122045"/>
                <a:gd name="connsiteX10" fmla="*/ 763598 w 1371233"/>
                <a:gd name="connsiteY10" fmla="*/ 49824 h 1122045"/>
                <a:gd name="connsiteX11" fmla="*/ 408519 w 1371233"/>
                <a:gd name="connsiteY11" fmla="*/ 263165 h 1122045"/>
                <a:gd name="connsiteX12" fmla="*/ 362551 w 1371233"/>
                <a:gd name="connsiteY12" fmla="*/ 339701 h 1122045"/>
                <a:gd name="connsiteX13" fmla="*/ 418703 w 1371233"/>
                <a:gd name="connsiteY13" fmla="*/ 332959 h 1122045"/>
                <a:gd name="connsiteX14" fmla="*/ 407412 w 1371233"/>
                <a:gd name="connsiteY14" fmla="*/ 300399 h 1122045"/>
                <a:gd name="connsiteX15" fmla="*/ 418016 w 1371233"/>
                <a:gd name="connsiteY15" fmla="*/ 268374 h 1122045"/>
                <a:gd name="connsiteX16" fmla="*/ 460814 w 1371233"/>
                <a:gd name="connsiteY16" fmla="*/ 246846 h 1122045"/>
                <a:gd name="connsiteX17" fmla="*/ 514153 w 1371233"/>
                <a:gd name="connsiteY17" fmla="*/ 300399 h 1122045"/>
                <a:gd name="connsiteX18" fmla="*/ 499093 w 1371233"/>
                <a:gd name="connsiteY18" fmla="*/ 337530 h 1122045"/>
                <a:gd name="connsiteX19" fmla="*/ 899872 w 1371233"/>
                <a:gd name="connsiteY19" fmla="*/ 543312 h 1122045"/>
                <a:gd name="connsiteX20" fmla="*/ 965839 w 1371233"/>
                <a:gd name="connsiteY20" fmla="*/ 526508 h 1122045"/>
                <a:gd name="connsiteX21" fmla="*/ 1133570 w 1371233"/>
                <a:gd name="connsiteY21" fmla="*/ 152485 h 1122045"/>
                <a:gd name="connsiteX22" fmla="*/ 1128529 w 1371233"/>
                <a:gd name="connsiteY22" fmla="*/ 136945 h 1122045"/>
                <a:gd name="connsiteX23" fmla="*/ 853739 w 1371233"/>
                <a:gd name="connsiteY23" fmla="*/ 45406 h 1122045"/>
                <a:gd name="connsiteX24" fmla="*/ 1000096 w 1371233"/>
                <a:gd name="connsiteY24" fmla="*/ 243437 h 1122045"/>
                <a:gd name="connsiteX25" fmla="*/ 965839 w 1371233"/>
                <a:gd name="connsiteY25" fmla="*/ 526508 h 1122045"/>
                <a:gd name="connsiteX26" fmla="*/ 1319212 w 1371233"/>
                <a:gd name="connsiteY26" fmla="*/ 375658 h 1122045"/>
                <a:gd name="connsiteX27" fmla="*/ 1186591 w 1371233"/>
                <a:gd name="connsiteY27" fmla="*/ 183385 h 1122045"/>
                <a:gd name="connsiteX28" fmla="*/ 973426 w 1371233"/>
                <a:gd name="connsiteY28" fmla="*/ 572463 h 1122045"/>
                <a:gd name="connsiteX29" fmla="*/ 1115697 w 1371233"/>
                <a:gd name="connsiteY29" fmla="*/ 564049 h 1122045"/>
                <a:gd name="connsiteX30" fmla="*/ 1319212 w 1371233"/>
                <a:gd name="connsiteY30" fmla="*/ 375658 h 1122045"/>
                <a:gd name="connsiteX31" fmla="*/ 1356384 w 1371233"/>
                <a:gd name="connsiteY31" fmla="*/ 570012 h 1122045"/>
                <a:gd name="connsiteX32" fmla="*/ 1339631 w 1371233"/>
                <a:gd name="connsiteY32" fmla="*/ 437995 h 1122045"/>
                <a:gd name="connsiteX33" fmla="*/ 1128376 w 1371233"/>
                <a:gd name="connsiteY33" fmla="*/ 607297 h 1122045"/>
                <a:gd name="connsiteX34" fmla="*/ 1026294 w 1371233"/>
                <a:gd name="connsiteY34" fmla="*/ 622198 h 1122045"/>
                <a:gd name="connsiteX35" fmla="*/ 896117 w 1371233"/>
                <a:gd name="connsiteY35" fmla="*/ 597247 h 1122045"/>
                <a:gd name="connsiteX36" fmla="*/ 895952 w 1371233"/>
                <a:gd name="connsiteY36" fmla="*/ 597247 h 1122045"/>
                <a:gd name="connsiteX37" fmla="*/ 876067 w 1371233"/>
                <a:gd name="connsiteY37" fmla="*/ 597145 h 1122045"/>
                <a:gd name="connsiteX38" fmla="*/ 877175 w 1371233"/>
                <a:gd name="connsiteY38" fmla="*/ 599635 h 1122045"/>
                <a:gd name="connsiteX39" fmla="*/ 1214584 w 1371233"/>
                <a:gd name="connsiteY39" fmla="*/ 774683 h 1122045"/>
                <a:gd name="connsiteX40" fmla="*/ 1332158 w 1371233"/>
                <a:gd name="connsiteY40" fmla="*/ 728089 h 1122045"/>
                <a:gd name="connsiteX41" fmla="*/ 1356384 w 1371233"/>
                <a:gd name="connsiteY41" fmla="*/ 570012 h 1122045"/>
                <a:gd name="connsiteX42" fmla="*/ 359839 w 1371233"/>
                <a:gd name="connsiteY42" fmla="*/ 794742 h 1122045"/>
                <a:gd name="connsiteX43" fmla="*/ 832951 w 1371233"/>
                <a:gd name="connsiteY43" fmla="*/ 1095039 h 1122045"/>
                <a:gd name="connsiteX44" fmla="*/ 1306546 w 1371233"/>
                <a:gd name="connsiteY44" fmla="*/ 793261 h 1122045"/>
                <a:gd name="connsiteX45" fmla="*/ 1222337 w 1371233"/>
                <a:gd name="connsiteY45" fmla="*/ 819041 h 1122045"/>
                <a:gd name="connsiteX46" fmla="*/ 1160991 w 1371233"/>
                <a:gd name="connsiteY46" fmla="*/ 824417 h 1122045"/>
                <a:gd name="connsiteX47" fmla="*/ 849449 w 1371233"/>
                <a:gd name="connsiteY47" fmla="*/ 643305 h 1122045"/>
                <a:gd name="connsiteX48" fmla="*/ 463195 w 1371233"/>
                <a:gd name="connsiteY48" fmla="*/ 807090 h 1122045"/>
                <a:gd name="connsiteX49" fmla="*/ 454334 w 1371233"/>
                <a:gd name="connsiteY49" fmla="*/ 806975 h 1122045"/>
                <a:gd name="connsiteX50" fmla="*/ 438218 w 1371233"/>
                <a:gd name="connsiteY50" fmla="*/ 806336 h 1122045"/>
                <a:gd name="connsiteX51" fmla="*/ 359839 w 1371233"/>
                <a:gd name="connsiteY51" fmla="*/ 794742 h 1122045"/>
                <a:gd name="connsiteX52" fmla="*/ 637074 w 1371233"/>
                <a:gd name="connsiteY52" fmla="*/ 596073 h 1122045"/>
                <a:gd name="connsiteX53" fmla="*/ 498559 w 1371233"/>
                <a:gd name="connsiteY53" fmla="*/ 759794 h 1122045"/>
                <a:gd name="connsiteX54" fmla="*/ 829297 w 1371233"/>
                <a:gd name="connsiteY54" fmla="*/ 602202 h 1122045"/>
                <a:gd name="connsiteX55" fmla="*/ 827120 w 1371233"/>
                <a:gd name="connsiteY55" fmla="*/ 596979 h 1122045"/>
                <a:gd name="connsiteX56" fmla="*/ 578325 w 1371233"/>
                <a:gd name="connsiteY56" fmla="*/ 595702 h 1122045"/>
                <a:gd name="connsiteX57" fmla="*/ 475759 w 1371233"/>
                <a:gd name="connsiteY57" fmla="*/ 595345 h 1122045"/>
                <a:gd name="connsiteX58" fmla="*/ 347810 w 1371233"/>
                <a:gd name="connsiteY58" fmla="*/ 745161 h 1122045"/>
                <a:gd name="connsiteX59" fmla="*/ 438587 w 1371233"/>
                <a:gd name="connsiteY59" fmla="*/ 761173 h 1122045"/>
                <a:gd name="connsiteX60" fmla="*/ 301943 w 1371233"/>
                <a:gd name="connsiteY60" fmla="*/ 729634 h 1122045"/>
                <a:gd name="connsiteX61" fmla="*/ 416895 w 1371233"/>
                <a:gd name="connsiteY61" fmla="*/ 595064 h 1122045"/>
                <a:gd name="connsiteX62" fmla="*/ 91783 w 1371233"/>
                <a:gd name="connsiteY62" fmla="*/ 593583 h 1122045"/>
                <a:gd name="connsiteX63" fmla="*/ 256395 w 1371233"/>
                <a:gd name="connsiteY63" fmla="*/ 709536 h 1122045"/>
                <a:gd name="connsiteX64" fmla="*/ 301943 w 1371233"/>
                <a:gd name="connsiteY64" fmla="*/ 729634 h 1122045"/>
                <a:gd name="connsiteX65" fmla="*/ 303789 w 1371233"/>
                <a:gd name="connsiteY65" fmla="*/ 778360 h 1122045"/>
                <a:gd name="connsiteX66" fmla="*/ 236613 w 1371233"/>
                <a:gd name="connsiteY66" fmla="*/ 750013 h 1122045"/>
                <a:gd name="connsiteX67" fmla="*/ 22850 w 1371233"/>
                <a:gd name="connsiteY67" fmla="*/ 588373 h 1122045"/>
                <a:gd name="connsiteX68" fmla="*/ 13570 w 1371233"/>
                <a:gd name="connsiteY68" fmla="*/ 577877 h 1122045"/>
                <a:gd name="connsiteX69" fmla="*/ 0 w 1371233"/>
                <a:gd name="connsiteY69" fmla="*/ 561610 h 1122045"/>
                <a:gd name="connsiteX70" fmla="*/ 15212 w 1371233"/>
                <a:gd name="connsiteY70" fmla="*/ 546977 h 1122045"/>
                <a:gd name="connsiteX71" fmla="*/ 20050 w 1371233"/>
                <a:gd name="connsiteY71" fmla="*/ 542303 h 1122045"/>
                <a:gd name="connsiteX72" fmla="*/ 306972 w 1371233"/>
                <a:gd name="connsiteY72" fmla="*/ 353964 h 1122045"/>
                <a:gd name="connsiteX73" fmla="*/ 508106 w 1371233"/>
                <a:gd name="connsiteY73" fmla="*/ 102214 h 1122045"/>
                <a:gd name="connsiteX74" fmla="*/ 760568 w 1371233"/>
                <a:gd name="connsiteY74" fmla="*/ 4558 h 1122045"/>
                <a:gd name="connsiteX75" fmla="*/ 764234 w 1371233"/>
                <a:gd name="connsiteY75" fmla="*/ 4201 h 1122045"/>
                <a:gd name="connsiteX76" fmla="*/ 765342 w 1371233"/>
                <a:gd name="connsiteY76" fmla="*/ 4035 h 1122045"/>
                <a:gd name="connsiteX77" fmla="*/ 832951 w 1371233"/>
                <a:gd name="connsiteY77" fmla="*/ 0 h 1122045"/>
                <a:gd name="connsiteX78" fmla="*/ 1156688 w 1371233"/>
                <a:gd name="connsiteY78" fmla="*/ 101729 h 1122045"/>
                <a:gd name="connsiteX79" fmla="*/ 1162887 w 1371233"/>
                <a:gd name="connsiteY79" fmla="*/ 106211 h 1122045"/>
                <a:gd name="connsiteX80" fmla="*/ 1363220 w 1371233"/>
                <a:gd name="connsiteY80" fmla="*/ 364868 h 1122045"/>
                <a:gd name="connsiteX81" fmla="*/ 1365142 w 1371233"/>
                <a:gd name="connsiteY81" fmla="*/ 369976 h 1122045"/>
                <a:gd name="connsiteX82" fmla="*/ 1401410 w 1371233"/>
                <a:gd name="connsiteY82" fmla="*/ 570012 h 1122045"/>
                <a:gd name="connsiteX83" fmla="*/ 1373251 w 1371233"/>
                <a:gd name="connsiteY83" fmla="*/ 747345 h 1122045"/>
                <a:gd name="connsiteX84" fmla="*/ 1371825 w 1371233"/>
                <a:gd name="connsiteY84" fmla="*/ 751392 h 1122045"/>
                <a:gd name="connsiteX85" fmla="*/ 832951 w 1371233"/>
                <a:gd name="connsiteY85" fmla="*/ 1140202 h 1122045"/>
                <a:gd name="connsiteX86" fmla="*/ 303789 w 1371233"/>
                <a:gd name="connsiteY86" fmla="*/ 778360 h 11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371233" h="1122045">
                  <a:moveTo>
                    <a:pt x="841442" y="551982"/>
                  </a:moveTo>
                  <a:cubicBezTo>
                    <a:pt x="841327" y="551816"/>
                    <a:pt x="841174" y="551714"/>
                    <a:pt x="841072" y="551561"/>
                  </a:cubicBezTo>
                  <a:cubicBezTo>
                    <a:pt x="717464" y="447035"/>
                    <a:pt x="589769" y="388912"/>
                    <a:pt x="461438" y="378595"/>
                  </a:cubicBezTo>
                  <a:cubicBezTo>
                    <a:pt x="419340" y="375288"/>
                    <a:pt x="375217" y="380497"/>
                    <a:pt x="330204" y="394019"/>
                  </a:cubicBezTo>
                  <a:cubicBezTo>
                    <a:pt x="271340" y="411679"/>
                    <a:pt x="181721" y="452781"/>
                    <a:pt x="78481" y="548420"/>
                  </a:cubicBezTo>
                  <a:lnTo>
                    <a:pt x="460547" y="550169"/>
                  </a:lnTo>
                  <a:lnTo>
                    <a:pt x="623975" y="550973"/>
                  </a:lnTo>
                  <a:lnTo>
                    <a:pt x="838043" y="551982"/>
                  </a:lnTo>
                  <a:close/>
                  <a:moveTo>
                    <a:pt x="899872" y="543312"/>
                  </a:moveTo>
                  <a:cubicBezTo>
                    <a:pt x="964197" y="463316"/>
                    <a:pt x="986093" y="355189"/>
                    <a:pt x="956928" y="256257"/>
                  </a:cubicBezTo>
                  <a:cubicBezTo>
                    <a:pt x="928820" y="160887"/>
                    <a:pt x="856654" y="84031"/>
                    <a:pt x="763598" y="49824"/>
                  </a:cubicBezTo>
                  <a:cubicBezTo>
                    <a:pt x="621110" y="69181"/>
                    <a:pt x="492155" y="147582"/>
                    <a:pt x="408519" y="263165"/>
                  </a:cubicBezTo>
                  <a:cubicBezTo>
                    <a:pt x="391130" y="287157"/>
                    <a:pt x="375752" y="312746"/>
                    <a:pt x="362551" y="339701"/>
                  </a:cubicBezTo>
                  <a:cubicBezTo>
                    <a:pt x="381430" y="336151"/>
                    <a:pt x="400194" y="333853"/>
                    <a:pt x="418703" y="332959"/>
                  </a:cubicBezTo>
                  <a:cubicBezTo>
                    <a:pt x="411600" y="323919"/>
                    <a:pt x="407412" y="312746"/>
                    <a:pt x="407412" y="300399"/>
                  </a:cubicBezTo>
                  <a:cubicBezTo>
                    <a:pt x="407412" y="288421"/>
                    <a:pt x="411383" y="277313"/>
                    <a:pt x="418016" y="268374"/>
                  </a:cubicBezTo>
                  <a:cubicBezTo>
                    <a:pt x="427767" y="255299"/>
                    <a:pt x="443310" y="246846"/>
                    <a:pt x="460814" y="246846"/>
                  </a:cubicBezTo>
                  <a:cubicBezTo>
                    <a:pt x="490233" y="246846"/>
                    <a:pt x="514153" y="270877"/>
                    <a:pt x="514153" y="300399"/>
                  </a:cubicBezTo>
                  <a:cubicBezTo>
                    <a:pt x="514153" y="314866"/>
                    <a:pt x="508475" y="328005"/>
                    <a:pt x="499093" y="337530"/>
                  </a:cubicBezTo>
                  <a:cubicBezTo>
                    <a:pt x="635801" y="356620"/>
                    <a:pt x="770548" y="425814"/>
                    <a:pt x="899872" y="543312"/>
                  </a:cubicBezTo>
                  <a:moveTo>
                    <a:pt x="965839" y="526508"/>
                  </a:moveTo>
                  <a:cubicBezTo>
                    <a:pt x="1103922" y="461783"/>
                    <a:pt x="1178112" y="303425"/>
                    <a:pt x="1133570" y="152485"/>
                  </a:cubicBezTo>
                  <a:cubicBezTo>
                    <a:pt x="1132081" y="147275"/>
                    <a:pt x="1130439" y="142053"/>
                    <a:pt x="1128529" y="136945"/>
                  </a:cubicBezTo>
                  <a:cubicBezTo>
                    <a:pt x="1049628" y="82640"/>
                    <a:pt x="955452" y="49454"/>
                    <a:pt x="853739" y="45406"/>
                  </a:cubicBezTo>
                  <a:cubicBezTo>
                    <a:pt x="923474" y="91680"/>
                    <a:pt x="975871" y="161525"/>
                    <a:pt x="1000096" y="243437"/>
                  </a:cubicBezTo>
                  <a:cubicBezTo>
                    <a:pt x="1028204" y="338909"/>
                    <a:pt x="1014786" y="441826"/>
                    <a:pt x="965839" y="526508"/>
                  </a:cubicBezTo>
                  <a:moveTo>
                    <a:pt x="1319212" y="375658"/>
                  </a:moveTo>
                  <a:cubicBezTo>
                    <a:pt x="1289793" y="301778"/>
                    <a:pt x="1244029" y="236146"/>
                    <a:pt x="1186591" y="183385"/>
                  </a:cubicBezTo>
                  <a:cubicBezTo>
                    <a:pt x="1213489" y="346200"/>
                    <a:pt x="1125079" y="507725"/>
                    <a:pt x="973426" y="572463"/>
                  </a:cubicBezTo>
                  <a:cubicBezTo>
                    <a:pt x="1020464" y="580712"/>
                    <a:pt x="1068813" y="578043"/>
                    <a:pt x="1115697" y="564049"/>
                  </a:cubicBezTo>
                  <a:cubicBezTo>
                    <a:pt x="1208754" y="536455"/>
                    <a:pt x="1284383" y="466355"/>
                    <a:pt x="1319212" y="375658"/>
                  </a:cubicBezTo>
                  <a:moveTo>
                    <a:pt x="1356384" y="570012"/>
                  </a:moveTo>
                  <a:cubicBezTo>
                    <a:pt x="1356384" y="524491"/>
                    <a:pt x="1350553" y="480234"/>
                    <a:pt x="1339631" y="437995"/>
                  </a:cubicBezTo>
                  <a:cubicBezTo>
                    <a:pt x="1294147" y="519000"/>
                    <a:pt x="1218568" y="580444"/>
                    <a:pt x="1128376" y="607297"/>
                  </a:cubicBezTo>
                  <a:cubicBezTo>
                    <a:pt x="1094794" y="617192"/>
                    <a:pt x="1060436" y="622198"/>
                    <a:pt x="1026294" y="622198"/>
                  </a:cubicBezTo>
                  <a:cubicBezTo>
                    <a:pt x="982172" y="622198"/>
                    <a:pt x="938317" y="613898"/>
                    <a:pt x="896117" y="597247"/>
                  </a:cubicBezTo>
                  <a:lnTo>
                    <a:pt x="895952" y="597247"/>
                  </a:lnTo>
                  <a:lnTo>
                    <a:pt x="876067" y="597145"/>
                  </a:lnTo>
                  <a:cubicBezTo>
                    <a:pt x="876436" y="598001"/>
                    <a:pt x="876806" y="598793"/>
                    <a:pt x="877175" y="599635"/>
                  </a:cubicBezTo>
                  <a:cubicBezTo>
                    <a:pt x="937311" y="726978"/>
                    <a:pt x="1076030" y="798943"/>
                    <a:pt x="1214584" y="774683"/>
                  </a:cubicBezTo>
                  <a:cubicBezTo>
                    <a:pt x="1257064" y="767187"/>
                    <a:pt x="1296514" y="751660"/>
                    <a:pt x="1332158" y="728089"/>
                  </a:cubicBezTo>
                  <a:cubicBezTo>
                    <a:pt x="1347905" y="678253"/>
                    <a:pt x="1356384" y="625122"/>
                    <a:pt x="1356384" y="570012"/>
                  </a:cubicBezTo>
                  <a:moveTo>
                    <a:pt x="359839" y="794742"/>
                  </a:moveTo>
                  <a:cubicBezTo>
                    <a:pt x="445589" y="976378"/>
                    <a:pt x="629538" y="1095039"/>
                    <a:pt x="832951" y="1095039"/>
                  </a:cubicBezTo>
                  <a:cubicBezTo>
                    <a:pt x="1042041" y="1095039"/>
                    <a:pt x="1222871" y="971437"/>
                    <a:pt x="1306546" y="793261"/>
                  </a:cubicBezTo>
                  <a:cubicBezTo>
                    <a:pt x="1279914" y="805328"/>
                    <a:pt x="1251756" y="813832"/>
                    <a:pt x="1222337" y="819041"/>
                  </a:cubicBezTo>
                  <a:cubicBezTo>
                    <a:pt x="1201816" y="822604"/>
                    <a:pt x="1181282" y="824417"/>
                    <a:pt x="1160991" y="824417"/>
                  </a:cubicBezTo>
                  <a:cubicBezTo>
                    <a:pt x="1033283" y="824417"/>
                    <a:pt x="913341" y="755695"/>
                    <a:pt x="849449" y="643305"/>
                  </a:cubicBezTo>
                  <a:cubicBezTo>
                    <a:pt x="770434" y="702194"/>
                    <a:pt x="609017" y="807090"/>
                    <a:pt x="463195" y="807090"/>
                  </a:cubicBezTo>
                  <a:cubicBezTo>
                    <a:pt x="460279" y="807090"/>
                    <a:pt x="457250" y="807090"/>
                    <a:pt x="454334" y="806975"/>
                  </a:cubicBezTo>
                  <a:cubicBezTo>
                    <a:pt x="448975" y="806860"/>
                    <a:pt x="443578" y="806707"/>
                    <a:pt x="438218" y="806336"/>
                  </a:cubicBezTo>
                  <a:cubicBezTo>
                    <a:pt x="412338" y="804791"/>
                    <a:pt x="386254" y="801012"/>
                    <a:pt x="359839" y="794742"/>
                  </a:cubicBezTo>
                  <a:moveTo>
                    <a:pt x="637074" y="596073"/>
                  </a:moveTo>
                  <a:lnTo>
                    <a:pt x="498559" y="759794"/>
                  </a:lnTo>
                  <a:cubicBezTo>
                    <a:pt x="626253" y="744523"/>
                    <a:pt x="763330" y="652089"/>
                    <a:pt x="829297" y="602202"/>
                  </a:cubicBezTo>
                  <a:cubicBezTo>
                    <a:pt x="828495" y="600440"/>
                    <a:pt x="827871" y="598793"/>
                    <a:pt x="827120" y="596979"/>
                  </a:cubicBezTo>
                  <a:close/>
                  <a:moveTo>
                    <a:pt x="578325" y="595702"/>
                  </a:moveTo>
                  <a:lnTo>
                    <a:pt x="475759" y="595345"/>
                  </a:lnTo>
                  <a:lnTo>
                    <a:pt x="347810" y="745161"/>
                  </a:lnTo>
                  <a:cubicBezTo>
                    <a:pt x="378514" y="753933"/>
                    <a:pt x="408939" y="759424"/>
                    <a:pt x="438587" y="761173"/>
                  </a:cubicBezTo>
                  <a:close/>
                  <a:moveTo>
                    <a:pt x="301943" y="729634"/>
                  </a:moveTo>
                  <a:lnTo>
                    <a:pt x="416895" y="595064"/>
                  </a:lnTo>
                  <a:lnTo>
                    <a:pt x="91783" y="593583"/>
                  </a:lnTo>
                  <a:cubicBezTo>
                    <a:pt x="128586" y="627880"/>
                    <a:pt x="186126" y="675073"/>
                    <a:pt x="256395" y="709536"/>
                  </a:cubicBezTo>
                  <a:cubicBezTo>
                    <a:pt x="271608" y="717032"/>
                    <a:pt x="286820" y="723786"/>
                    <a:pt x="301943" y="729634"/>
                  </a:cubicBezTo>
                  <a:moveTo>
                    <a:pt x="303789" y="778360"/>
                  </a:moveTo>
                  <a:cubicBezTo>
                    <a:pt x="281524" y="770584"/>
                    <a:pt x="259043" y="761071"/>
                    <a:pt x="236613" y="750013"/>
                  </a:cubicBezTo>
                  <a:cubicBezTo>
                    <a:pt x="127695" y="696435"/>
                    <a:pt x="48947" y="616822"/>
                    <a:pt x="22850" y="588373"/>
                  </a:cubicBezTo>
                  <a:cubicBezTo>
                    <a:pt x="17389" y="582359"/>
                    <a:pt x="14207" y="578682"/>
                    <a:pt x="13570" y="577877"/>
                  </a:cubicBezTo>
                  <a:lnTo>
                    <a:pt x="0" y="561610"/>
                  </a:lnTo>
                  <a:lnTo>
                    <a:pt x="15212" y="546977"/>
                  </a:lnTo>
                  <a:cubicBezTo>
                    <a:pt x="16384" y="545968"/>
                    <a:pt x="17873" y="544321"/>
                    <a:pt x="20050" y="542303"/>
                  </a:cubicBezTo>
                  <a:cubicBezTo>
                    <a:pt x="135167" y="427308"/>
                    <a:pt x="237988" y="376462"/>
                    <a:pt x="306972" y="353964"/>
                  </a:cubicBezTo>
                  <a:cubicBezTo>
                    <a:pt x="348433" y="252311"/>
                    <a:pt x="417799" y="165305"/>
                    <a:pt x="508106" y="102214"/>
                  </a:cubicBezTo>
                  <a:cubicBezTo>
                    <a:pt x="583773" y="49351"/>
                    <a:pt x="669892" y="16153"/>
                    <a:pt x="760568" y="4558"/>
                  </a:cubicBezTo>
                  <a:cubicBezTo>
                    <a:pt x="761688" y="4456"/>
                    <a:pt x="762961" y="4201"/>
                    <a:pt x="764234" y="4201"/>
                  </a:cubicBezTo>
                  <a:lnTo>
                    <a:pt x="765342" y="4035"/>
                  </a:lnTo>
                  <a:cubicBezTo>
                    <a:pt x="787670" y="1264"/>
                    <a:pt x="810253" y="0"/>
                    <a:pt x="832951" y="0"/>
                  </a:cubicBezTo>
                  <a:cubicBezTo>
                    <a:pt x="953160" y="0"/>
                    <a:pt x="1064739" y="37655"/>
                    <a:pt x="1156688" y="101729"/>
                  </a:cubicBezTo>
                  <a:lnTo>
                    <a:pt x="1162887" y="106211"/>
                  </a:lnTo>
                  <a:cubicBezTo>
                    <a:pt x="1252672" y="170400"/>
                    <a:pt x="1322866" y="260177"/>
                    <a:pt x="1363220" y="364868"/>
                  </a:cubicBezTo>
                  <a:lnTo>
                    <a:pt x="1365142" y="369976"/>
                  </a:lnTo>
                  <a:cubicBezTo>
                    <a:pt x="1388565" y="432313"/>
                    <a:pt x="1401410" y="499694"/>
                    <a:pt x="1401410" y="570012"/>
                  </a:cubicBezTo>
                  <a:cubicBezTo>
                    <a:pt x="1401410" y="631979"/>
                    <a:pt x="1391493" y="691507"/>
                    <a:pt x="1373251" y="747345"/>
                  </a:cubicBezTo>
                  <a:lnTo>
                    <a:pt x="1371825" y="751392"/>
                  </a:lnTo>
                  <a:cubicBezTo>
                    <a:pt x="1296158" y="977119"/>
                    <a:pt x="1083248" y="1140202"/>
                    <a:pt x="832951" y="1140202"/>
                  </a:cubicBezTo>
                  <a:cubicBezTo>
                    <a:pt x="598998" y="1140202"/>
                    <a:pt x="388800" y="995583"/>
                    <a:pt x="303789" y="77836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: 図形 110">
              <a:extLst>
                <a:ext uri="{FF2B5EF4-FFF2-40B4-BE49-F238E27FC236}">
                  <a16:creationId xmlns:a16="http://schemas.microsoft.com/office/drawing/2014/main" id="{CA13B1C9-5599-4499-ACE8-8ADB8A3325D6}"/>
                </a:ext>
              </a:extLst>
            </p:cNvPr>
            <p:cNvSpPr/>
            <p:nvPr/>
          </p:nvSpPr>
          <p:spPr>
            <a:xfrm>
              <a:off x="263194" y="5238884"/>
              <a:ext cx="265033" cy="62029"/>
            </a:xfrm>
            <a:custGeom>
              <a:avLst/>
              <a:gdLst>
                <a:gd name="connsiteX0" fmla="*/ 553450 w 1082552"/>
                <a:gd name="connsiteY0" fmla="*/ 0 h 253365"/>
                <a:gd name="connsiteX1" fmla="*/ 1106952 w 1082552"/>
                <a:gd name="connsiteY1" fmla="*/ 136320 h 253365"/>
                <a:gd name="connsiteX2" fmla="*/ 553450 w 1082552"/>
                <a:gd name="connsiteY2" fmla="*/ 272690 h 253365"/>
                <a:gd name="connsiteX3" fmla="*/ 0 w 1082552"/>
                <a:gd name="connsiteY3" fmla="*/ 136320 h 253365"/>
                <a:gd name="connsiteX4" fmla="*/ 553450 w 1082552"/>
                <a:gd name="connsiteY4" fmla="*/ 0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2" h="253365">
                  <a:moveTo>
                    <a:pt x="553450" y="0"/>
                  </a:moveTo>
                  <a:cubicBezTo>
                    <a:pt x="859149" y="0"/>
                    <a:pt x="1106952" y="61048"/>
                    <a:pt x="1106952" y="136320"/>
                  </a:cubicBezTo>
                  <a:cubicBezTo>
                    <a:pt x="1106952" y="211630"/>
                    <a:pt x="859149" y="272690"/>
                    <a:pt x="553450" y="272690"/>
                  </a:cubicBezTo>
                  <a:cubicBezTo>
                    <a:pt x="247739" y="272690"/>
                    <a:pt x="0" y="211630"/>
                    <a:pt x="0" y="136320"/>
                  </a:cubicBezTo>
                  <a:cubicBezTo>
                    <a:pt x="0" y="61048"/>
                    <a:pt x="247739" y="0"/>
                    <a:pt x="553450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: 図形 111">
              <a:extLst>
                <a:ext uri="{FF2B5EF4-FFF2-40B4-BE49-F238E27FC236}">
                  <a16:creationId xmlns:a16="http://schemas.microsoft.com/office/drawing/2014/main" id="{E1BE699C-FDC0-4BD2-8AC2-F3CBF61186A7}"/>
                </a:ext>
              </a:extLst>
            </p:cNvPr>
            <p:cNvSpPr/>
            <p:nvPr/>
          </p:nvSpPr>
          <p:spPr>
            <a:xfrm>
              <a:off x="395537" y="5050873"/>
              <a:ext cx="8834" cy="8861"/>
            </a:xfrm>
            <a:custGeom>
              <a:avLst/>
              <a:gdLst>
                <a:gd name="connsiteX0" fmla="*/ 3017 w 0"/>
                <a:gd name="connsiteY0" fmla="*/ 0 h 0"/>
                <a:gd name="connsiteX1" fmla="*/ 3386 w 0"/>
                <a:gd name="connsiteY1" fmla="*/ 421 h 0"/>
                <a:gd name="connsiteX2" fmla="*/ 0 w 0"/>
                <a:gd name="connsiteY2" fmla="*/ 421 h 0"/>
                <a:gd name="connsiteX3" fmla="*/ 3017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17" y="0"/>
                  </a:moveTo>
                  <a:cubicBezTo>
                    <a:pt x="3119" y="166"/>
                    <a:pt x="3284" y="268"/>
                    <a:pt x="3386" y="421"/>
                  </a:cubicBezTo>
                  <a:lnTo>
                    <a:pt x="0" y="421"/>
                  </a:lnTo>
                  <a:cubicBezTo>
                    <a:pt x="1006" y="166"/>
                    <a:pt x="2011" y="0"/>
                    <a:pt x="3017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: 図形 112">
              <a:extLst>
                <a:ext uri="{FF2B5EF4-FFF2-40B4-BE49-F238E27FC236}">
                  <a16:creationId xmlns:a16="http://schemas.microsoft.com/office/drawing/2014/main" id="{4DFA06A2-2927-4C8E-BCFF-25EABF25385C}"/>
                </a:ext>
              </a:extLst>
            </p:cNvPr>
            <p:cNvSpPr/>
            <p:nvPr/>
          </p:nvSpPr>
          <p:spPr>
            <a:xfrm>
              <a:off x="209576" y="5008292"/>
              <a:ext cx="185523" cy="35445"/>
            </a:xfrm>
            <a:custGeom>
              <a:avLst/>
              <a:gdLst>
                <a:gd name="connsiteX0" fmla="*/ 762592 w 757787"/>
                <a:gd name="connsiteY0" fmla="*/ 173930 h 144780"/>
                <a:gd name="connsiteX1" fmla="*/ 759575 w 757787"/>
                <a:gd name="connsiteY1" fmla="*/ 174351 h 144780"/>
                <a:gd name="connsiteX2" fmla="*/ 545494 w 757787"/>
                <a:gd name="connsiteY2" fmla="*/ 173342 h 144780"/>
                <a:gd name="connsiteX3" fmla="*/ 382066 w 757787"/>
                <a:gd name="connsiteY3" fmla="*/ 172550 h 144780"/>
                <a:gd name="connsiteX4" fmla="*/ 0 w 757787"/>
                <a:gd name="connsiteY4" fmla="*/ 170788 h 144780"/>
                <a:gd name="connsiteX5" fmla="*/ 251723 w 757787"/>
                <a:gd name="connsiteY5" fmla="*/ 16388 h 144780"/>
                <a:gd name="connsiteX6" fmla="*/ 382970 w 757787"/>
                <a:gd name="connsiteY6" fmla="*/ 963 h 144780"/>
                <a:gd name="connsiteX7" fmla="*/ 762592 w 757787"/>
                <a:gd name="connsiteY7" fmla="*/ 17393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787" h="144780">
                  <a:moveTo>
                    <a:pt x="762592" y="173930"/>
                  </a:moveTo>
                  <a:cubicBezTo>
                    <a:pt x="761586" y="173930"/>
                    <a:pt x="760581" y="174096"/>
                    <a:pt x="759575" y="174351"/>
                  </a:cubicBezTo>
                  <a:lnTo>
                    <a:pt x="545494" y="173342"/>
                  </a:lnTo>
                  <a:lnTo>
                    <a:pt x="382066" y="172550"/>
                  </a:lnTo>
                  <a:lnTo>
                    <a:pt x="0" y="170788"/>
                  </a:lnTo>
                  <a:cubicBezTo>
                    <a:pt x="103253" y="75163"/>
                    <a:pt x="192860" y="34047"/>
                    <a:pt x="251723" y="16388"/>
                  </a:cubicBezTo>
                  <a:cubicBezTo>
                    <a:pt x="296749" y="2879"/>
                    <a:pt x="340859" y="-2344"/>
                    <a:pt x="382970" y="963"/>
                  </a:cubicBezTo>
                  <a:cubicBezTo>
                    <a:pt x="511289" y="11281"/>
                    <a:pt x="638983" y="69404"/>
                    <a:pt x="762592" y="173930"/>
                  </a:cubicBezTo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: 図形 113">
              <a:extLst>
                <a:ext uri="{FF2B5EF4-FFF2-40B4-BE49-F238E27FC236}">
                  <a16:creationId xmlns:a16="http://schemas.microsoft.com/office/drawing/2014/main" id="{DCF37706-1847-414C-ACBA-6909F5E1A455}"/>
                </a:ext>
              </a:extLst>
            </p:cNvPr>
            <p:cNvSpPr/>
            <p:nvPr/>
          </p:nvSpPr>
          <p:spPr>
            <a:xfrm>
              <a:off x="369115" y="4981219"/>
              <a:ext cx="26503" cy="26584"/>
            </a:xfrm>
            <a:custGeom>
              <a:avLst/>
              <a:gdLst>
                <a:gd name="connsiteX0" fmla="*/ 118784 w 108255"/>
                <a:gd name="connsiteY0" fmla="*/ 61431 h 108585"/>
                <a:gd name="connsiteX1" fmla="*/ 61244 w 108255"/>
                <a:gd name="connsiteY1" fmla="*/ 3716 h 108585"/>
                <a:gd name="connsiteX2" fmla="*/ 3768 w 108255"/>
                <a:gd name="connsiteY2" fmla="*/ 61431 h 108585"/>
                <a:gd name="connsiteX3" fmla="*/ 61244 w 108255"/>
                <a:gd name="connsiteY3" fmla="*/ 119095 h 108585"/>
                <a:gd name="connsiteX4" fmla="*/ 118784 w 108255"/>
                <a:gd name="connsiteY4" fmla="*/ 61431 h 108585"/>
                <a:gd name="connsiteX5" fmla="*/ 61244 w 108255"/>
                <a:gd name="connsiteY5" fmla="*/ 0 h 108585"/>
                <a:gd name="connsiteX6" fmla="*/ 122501 w 108255"/>
                <a:gd name="connsiteY6" fmla="*/ 61431 h 108585"/>
                <a:gd name="connsiteX7" fmla="*/ 61244 w 108255"/>
                <a:gd name="connsiteY7" fmla="*/ 122874 h 108585"/>
                <a:gd name="connsiteX8" fmla="*/ 0 w 108255"/>
                <a:gd name="connsiteY8" fmla="*/ 61431 h 108585"/>
                <a:gd name="connsiteX9" fmla="*/ 61244 w 108255"/>
                <a:gd name="connsiteY9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5" h="108585">
                  <a:moveTo>
                    <a:pt x="118784" y="61431"/>
                  </a:moveTo>
                  <a:cubicBezTo>
                    <a:pt x="118784" y="29521"/>
                    <a:pt x="93069" y="3716"/>
                    <a:pt x="61244" y="3716"/>
                  </a:cubicBezTo>
                  <a:cubicBezTo>
                    <a:pt x="29546" y="3716"/>
                    <a:pt x="3768" y="29521"/>
                    <a:pt x="3768" y="61431"/>
                  </a:cubicBezTo>
                  <a:cubicBezTo>
                    <a:pt x="3768" y="93238"/>
                    <a:pt x="29546" y="119095"/>
                    <a:pt x="61244" y="119095"/>
                  </a:cubicBezTo>
                  <a:cubicBezTo>
                    <a:pt x="93069" y="119095"/>
                    <a:pt x="118784" y="93238"/>
                    <a:pt x="118784" y="61431"/>
                  </a:cubicBezTo>
                  <a:moveTo>
                    <a:pt x="61244" y="0"/>
                  </a:moveTo>
                  <a:cubicBezTo>
                    <a:pt x="95081" y="0"/>
                    <a:pt x="122501" y="27504"/>
                    <a:pt x="122501" y="61431"/>
                  </a:cubicBezTo>
                  <a:cubicBezTo>
                    <a:pt x="122501" y="95255"/>
                    <a:pt x="95081" y="122874"/>
                    <a:pt x="61244" y="122874"/>
                  </a:cubicBezTo>
                  <a:cubicBezTo>
                    <a:pt x="27535" y="122874"/>
                    <a:pt x="0" y="95255"/>
                    <a:pt x="0" y="61431"/>
                  </a:cubicBezTo>
                  <a:cubicBezTo>
                    <a:pt x="0" y="27504"/>
                    <a:pt x="27535" y="0"/>
                    <a:pt x="61244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: 図形 114">
              <a:extLst>
                <a:ext uri="{FF2B5EF4-FFF2-40B4-BE49-F238E27FC236}">
                  <a16:creationId xmlns:a16="http://schemas.microsoft.com/office/drawing/2014/main" id="{92325155-E080-4344-946C-BB83D27A88E0}"/>
                </a:ext>
              </a:extLst>
            </p:cNvPr>
            <p:cNvSpPr/>
            <p:nvPr/>
          </p:nvSpPr>
          <p:spPr>
            <a:xfrm>
              <a:off x="370039" y="4982130"/>
              <a:ext cx="26503" cy="26584"/>
            </a:xfrm>
            <a:custGeom>
              <a:avLst/>
              <a:gdLst>
                <a:gd name="connsiteX0" fmla="*/ 57476 w 108255"/>
                <a:gd name="connsiteY0" fmla="*/ 0 h 108585"/>
                <a:gd name="connsiteX1" fmla="*/ 115016 w 108255"/>
                <a:gd name="connsiteY1" fmla="*/ 57715 h 108585"/>
                <a:gd name="connsiteX2" fmla="*/ 57476 w 108255"/>
                <a:gd name="connsiteY2" fmla="*/ 115366 h 108585"/>
                <a:gd name="connsiteX3" fmla="*/ 0 w 108255"/>
                <a:gd name="connsiteY3" fmla="*/ 57715 h 108585"/>
                <a:gd name="connsiteX4" fmla="*/ 57476 w 10825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" h="108585">
                  <a:moveTo>
                    <a:pt x="57476" y="0"/>
                  </a:moveTo>
                  <a:cubicBezTo>
                    <a:pt x="89301" y="0"/>
                    <a:pt x="115016" y="25806"/>
                    <a:pt x="115016" y="57715"/>
                  </a:cubicBezTo>
                  <a:cubicBezTo>
                    <a:pt x="115016" y="89522"/>
                    <a:pt x="89301" y="115366"/>
                    <a:pt x="57476" y="115366"/>
                  </a:cubicBezTo>
                  <a:cubicBezTo>
                    <a:pt x="25766" y="115366"/>
                    <a:pt x="0" y="89522"/>
                    <a:pt x="0" y="57715"/>
                  </a:cubicBezTo>
                  <a:cubicBezTo>
                    <a:pt x="0" y="25806"/>
                    <a:pt x="25766" y="0"/>
                    <a:pt x="57476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: 図形 115">
              <a:extLst>
                <a:ext uri="{FF2B5EF4-FFF2-40B4-BE49-F238E27FC236}">
                  <a16:creationId xmlns:a16="http://schemas.microsoft.com/office/drawing/2014/main" id="{2C806E85-F3BD-4564-ABF6-3015A862B1E9}"/>
                </a:ext>
              </a:extLst>
            </p:cNvPr>
            <p:cNvSpPr/>
            <p:nvPr/>
          </p:nvSpPr>
          <p:spPr>
            <a:xfrm>
              <a:off x="312421" y="5061773"/>
              <a:ext cx="79510" cy="35445"/>
            </a:xfrm>
            <a:custGeom>
              <a:avLst/>
              <a:gdLst>
                <a:gd name="connsiteX0" fmla="*/ 328562 w 324765"/>
                <a:gd name="connsiteY0" fmla="*/ 907 h 144780"/>
                <a:gd name="connsiteX1" fmla="*/ 330739 w 324765"/>
                <a:gd name="connsiteY1" fmla="*/ 6116 h 144780"/>
                <a:gd name="connsiteX2" fmla="*/ 0 w 324765"/>
                <a:gd name="connsiteY2" fmla="*/ 163721 h 144780"/>
                <a:gd name="connsiteX3" fmla="*/ 138515 w 324765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44780">
                  <a:moveTo>
                    <a:pt x="328562" y="907"/>
                  </a:moveTo>
                  <a:cubicBezTo>
                    <a:pt x="329313" y="2720"/>
                    <a:pt x="329937" y="4367"/>
                    <a:pt x="330739" y="6116"/>
                  </a:cubicBezTo>
                  <a:cubicBezTo>
                    <a:pt x="264772" y="56004"/>
                    <a:pt x="127695" y="148450"/>
                    <a:pt x="0" y="163721"/>
                  </a:cubicBezTo>
                  <a:lnTo>
                    <a:pt x="138515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: 図形 116">
              <a:extLst>
                <a:ext uri="{FF2B5EF4-FFF2-40B4-BE49-F238E27FC236}">
                  <a16:creationId xmlns:a16="http://schemas.microsoft.com/office/drawing/2014/main" id="{197E34D2-B766-4C2C-BC3F-04A61D1DF626}"/>
                </a:ext>
              </a:extLst>
            </p:cNvPr>
            <p:cNvSpPr/>
            <p:nvPr/>
          </p:nvSpPr>
          <p:spPr>
            <a:xfrm>
              <a:off x="376568" y="4916868"/>
              <a:ext cx="8834" cy="8861"/>
            </a:xfrm>
            <a:custGeom>
              <a:avLst/>
              <a:gdLst>
                <a:gd name="connsiteX0" fmla="*/ 0 w 0"/>
                <a:gd name="connsiteY0" fmla="*/ 358 h 0"/>
                <a:gd name="connsiteX1" fmla="*/ 3654 w 0"/>
                <a:gd name="connsiteY1" fmla="*/ 0 h 0"/>
                <a:gd name="connsiteX2" fmla="*/ 0 w 0"/>
                <a:gd name="connsiteY2" fmla="*/ 3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58"/>
                  </a:moveTo>
                  <a:cubicBezTo>
                    <a:pt x="1108" y="89"/>
                    <a:pt x="2381" y="0"/>
                    <a:pt x="3654" y="0"/>
                  </a:cubicBezTo>
                  <a:cubicBezTo>
                    <a:pt x="2381" y="0"/>
                    <a:pt x="1108" y="255"/>
                    <a:pt x="0" y="358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: 図形 117">
              <a:extLst>
                <a:ext uri="{FF2B5EF4-FFF2-40B4-BE49-F238E27FC236}">
                  <a16:creationId xmlns:a16="http://schemas.microsoft.com/office/drawing/2014/main" id="{3B907282-93DA-4960-84C7-308634461D42}"/>
                </a:ext>
              </a:extLst>
            </p:cNvPr>
            <p:cNvSpPr/>
            <p:nvPr/>
          </p:nvSpPr>
          <p:spPr>
            <a:xfrm>
              <a:off x="275513" y="5061593"/>
              <a:ext cx="53007" cy="35445"/>
            </a:xfrm>
            <a:custGeom>
              <a:avLst/>
              <a:gdLst>
                <a:gd name="connsiteX0" fmla="*/ 230515 w 216510"/>
                <a:gd name="connsiteY0" fmla="*/ 358 h 144780"/>
                <a:gd name="connsiteX1" fmla="*/ 90778 w 216510"/>
                <a:gd name="connsiteY1" fmla="*/ 165828 h 144780"/>
                <a:gd name="connsiteX2" fmla="*/ 0 w 216510"/>
                <a:gd name="connsiteY2" fmla="*/ 149816 h 144780"/>
                <a:gd name="connsiteX3" fmla="*/ 127962 w 216510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510" h="144780">
                  <a:moveTo>
                    <a:pt x="230515" y="358"/>
                  </a:moveTo>
                  <a:lnTo>
                    <a:pt x="90778" y="165828"/>
                  </a:lnTo>
                  <a:cubicBezTo>
                    <a:pt x="61142" y="164079"/>
                    <a:pt x="30705" y="158601"/>
                    <a:pt x="0" y="149816"/>
                  </a:cubicBezTo>
                  <a:lnTo>
                    <a:pt x="127962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: 図形 118">
              <a:extLst>
                <a:ext uri="{FF2B5EF4-FFF2-40B4-BE49-F238E27FC236}">
                  <a16:creationId xmlns:a16="http://schemas.microsoft.com/office/drawing/2014/main" id="{B9D819C8-D681-419F-9063-D7DA851430C7}"/>
                </a:ext>
              </a:extLst>
            </p:cNvPr>
            <p:cNvSpPr/>
            <p:nvPr/>
          </p:nvSpPr>
          <p:spPr>
            <a:xfrm>
              <a:off x="212835" y="5061162"/>
              <a:ext cx="79510" cy="26584"/>
            </a:xfrm>
            <a:custGeom>
              <a:avLst/>
              <a:gdLst>
                <a:gd name="connsiteX0" fmla="*/ 325112 w 324765"/>
                <a:gd name="connsiteY0" fmla="*/ 1481 h 108585"/>
                <a:gd name="connsiteX1" fmla="*/ 210147 w 324765"/>
                <a:gd name="connsiteY1" fmla="*/ 136051 h 108585"/>
                <a:gd name="connsiteX2" fmla="*/ 164599 w 324765"/>
                <a:gd name="connsiteY2" fmla="*/ 115953 h 108585"/>
                <a:gd name="connsiteX3" fmla="*/ 0 w 324765"/>
                <a:gd name="connsiteY3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08585">
                  <a:moveTo>
                    <a:pt x="325112" y="1481"/>
                  </a:moveTo>
                  <a:lnTo>
                    <a:pt x="210147" y="136051"/>
                  </a:lnTo>
                  <a:cubicBezTo>
                    <a:pt x="195037" y="130203"/>
                    <a:pt x="179812" y="123449"/>
                    <a:pt x="164599" y="115953"/>
                  </a:cubicBezTo>
                  <a:cubicBezTo>
                    <a:pt x="94342" y="81490"/>
                    <a:pt x="36802" y="34297"/>
                    <a:pt x="0" y="0"/>
                  </a:cubicBez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20" name="グループ化 119">
            <a:extLst>
              <a:ext uri="{FF2B5EF4-FFF2-40B4-BE49-F238E27FC236}">
                <a16:creationId xmlns:a16="http://schemas.microsoft.com/office/drawing/2014/main" id="{DBB1A679-06F5-4552-A30C-082C3E440F9B}"/>
              </a:ext>
            </a:extLst>
          </p:cNvPr>
          <p:cNvGrpSpPr/>
          <p:nvPr userDrawn="1"/>
        </p:nvGrpSpPr>
        <p:grpSpPr>
          <a:xfrm>
            <a:off x="137587" y="6315150"/>
            <a:ext cx="456287" cy="275534"/>
            <a:chOff x="169260" y="5346748"/>
            <a:chExt cx="456287" cy="275534"/>
          </a:xfrm>
        </p:grpSpPr>
        <p:sp>
          <p:nvSpPr>
            <p:cNvPr id="121" name="フリーフォーム: 図形 120">
              <a:extLst>
                <a:ext uri="{FF2B5EF4-FFF2-40B4-BE49-F238E27FC236}">
                  <a16:creationId xmlns:a16="http://schemas.microsoft.com/office/drawing/2014/main" id="{68334193-5B55-4385-8FF5-4A74D27FAF5D}"/>
                </a:ext>
              </a:extLst>
            </p:cNvPr>
            <p:cNvSpPr/>
            <p:nvPr/>
          </p:nvSpPr>
          <p:spPr>
            <a:xfrm>
              <a:off x="493031" y="5347574"/>
              <a:ext cx="132516" cy="159504"/>
            </a:xfrm>
            <a:custGeom>
              <a:avLst/>
              <a:gdLst>
                <a:gd name="connsiteX0" fmla="*/ 559281 w 541276"/>
                <a:gd name="connsiteY0" fmla="*/ 79690 h 651510"/>
                <a:gd name="connsiteX1" fmla="*/ 559281 w 541276"/>
                <a:gd name="connsiteY1" fmla="*/ 389154 h 651510"/>
                <a:gd name="connsiteX2" fmla="*/ 477414 w 541276"/>
                <a:gd name="connsiteY2" fmla="*/ 587109 h 651510"/>
                <a:gd name="connsiteX3" fmla="*/ 280264 w 541276"/>
                <a:gd name="connsiteY3" fmla="*/ 669672 h 651510"/>
                <a:gd name="connsiteX4" fmla="*/ 81867 w 541276"/>
                <a:gd name="connsiteY4" fmla="*/ 587109 h 651510"/>
                <a:gd name="connsiteX5" fmla="*/ 0 w 541276"/>
                <a:gd name="connsiteY5" fmla="*/ 389154 h 651510"/>
                <a:gd name="connsiteX6" fmla="*/ 0 w 541276"/>
                <a:gd name="connsiteY6" fmla="*/ 78490 h 651510"/>
                <a:gd name="connsiteX7" fmla="*/ 23130 w 541276"/>
                <a:gd name="connsiteY7" fmla="*/ 23124 h 651510"/>
                <a:gd name="connsiteX8" fmla="*/ 78417 w 541276"/>
                <a:gd name="connsiteY8" fmla="*/ 0 h 651510"/>
                <a:gd name="connsiteX9" fmla="*/ 133805 w 541276"/>
                <a:gd name="connsiteY9" fmla="*/ 23124 h 651510"/>
                <a:gd name="connsiteX10" fmla="*/ 156885 w 541276"/>
                <a:gd name="connsiteY10" fmla="*/ 78490 h 651510"/>
                <a:gd name="connsiteX11" fmla="*/ 156885 w 541276"/>
                <a:gd name="connsiteY11" fmla="*/ 388963 h 651510"/>
                <a:gd name="connsiteX12" fmla="*/ 193013 w 541276"/>
                <a:gd name="connsiteY12" fmla="*/ 476097 h 651510"/>
                <a:gd name="connsiteX13" fmla="*/ 279666 w 541276"/>
                <a:gd name="connsiteY13" fmla="*/ 512335 h 651510"/>
                <a:gd name="connsiteX14" fmla="*/ 365683 w 541276"/>
                <a:gd name="connsiteY14" fmla="*/ 476097 h 651510"/>
                <a:gd name="connsiteX15" fmla="*/ 402409 w 541276"/>
                <a:gd name="connsiteY15" fmla="*/ 387763 h 651510"/>
                <a:gd name="connsiteX16" fmla="*/ 402409 w 541276"/>
                <a:gd name="connsiteY16" fmla="*/ 78490 h 651510"/>
                <a:gd name="connsiteX17" fmla="*/ 425475 w 541276"/>
                <a:gd name="connsiteY17" fmla="*/ 23124 h 651510"/>
                <a:gd name="connsiteX18" fmla="*/ 480915 w 541276"/>
                <a:gd name="connsiteY18" fmla="*/ 0 h 651510"/>
                <a:gd name="connsiteX19" fmla="*/ 536163 w 541276"/>
                <a:gd name="connsiteY19" fmla="*/ 24337 h 651510"/>
                <a:gd name="connsiteX20" fmla="*/ 559281 w 541276"/>
                <a:gd name="connsiteY20" fmla="*/ 79690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59281" y="79690"/>
                  </a:moveTo>
                  <a:lnTo>
                    <a:pt x="559281" y="389154"/>
                  </a:lnTo>
                  <a:cubicBezTo>
                    <a:pt x="559281" y="466112"/>
                    <a:pt x="532000" y="532114"/>
                    <a:pt x="477414" y="587109"/>
                  </a:cubicBezTo>
                  <a:cubicBezTo>
                    <a:pt x="422866" y="642168"/>
                    <a:pt x="357077" y="669672"/>
                    <a:pt x="280264" y="669672"/>
                  </a:cubicBezTo>
                  <a:cubicBezTo>
                    <a:pt x="202598" y="669672"/>
                    <a:pt x="136402" y="642168"/>
                    <a:pt x="81867" y="587109"/>
                  </a:cubicBezTo>
                  <a:cubicBezTo>
                    <a:pt x="27331" y="532114"/>
                    <a:pt x="0" y="466112"/>
                    <a:pt x="0" y="389154"/>
                  </a:cubicBezTo>
                  <a:lnTo>
                    <a:pt x="0" y="78490"/>
                  </a:lnTo>
                  <a:cubicBezTo>
                    <a:pt x="0" y="57013"/>
                    <a:pt x="7663" y="38485"/>
                    <a:pt x="23130" y="23124"/>
                  </a:cubicBezTo>
                  <a:cubicBezTo>
                    <a:pt x="38445" y="7776"/>
                    <a:pt x="56852" y="0"/>
                    <a:pt x="78417" y="0"/>
                  </a:cubicBezTo>
                  <a:cubicBezTo>
                    <a:pt x="99931" y="0"/>
                    <a:pt x="118338" y="7776"/>
                    <a:pt x="133805" y="23124"/>
                  </a:cubicBezTo>
                  <a:cubicBezTo>
                    <a:pt x="149119" y="38485"/>
                    <a:pt x="156885" y="57013"/>
                    <a:pt x="156885" y="78490"/>
                  </a:cubicBezTo>
                  <a:lnTo>
                    <a:pt x="156885" y="388963"/>
                  </a:lnTo>
                  <a:cubicBezTo>
                    <a:pt x="156885" y="422787"/>
                    <a:pt x="168838" y="451849"/>
                    <a:pt x="193013" y="476097"/>
                  </a:cubicBezTo>
                  <a:cubicBezTo>
                    <a:pt x="217072" y="500192"/>
                    <a:pt x="246046" y="512335"/>
                    <a:pt x="279666" y="512335"/>
                  </a:cubicBezTo>
                  <a:cubicBezTo>
                    <a:pt x="313299" y="512335"/>
                    <a:pt x="341967" y="500192"/>
                    <a:pt x="365683" y="476097"/>
                  </a:cubicBezTo>
                  <a:cubicBezTo>
                    <a:pt x="389500" y="451849"/>
                    <a:pt x="401708" y="422443"/>
                    <a:pt x="402409" y="387763"/>
                  </a:cubicBezTo>
                  <a:lnTo>
                    <a:pt x="402409" y="78490"/>
                  </a:lnTo>
                  <a:cubicBezTo>
                    <a:pt x="402409" y="57013"/>
                    <a:pt x="410161" y="38485"/>
                    <a:pt x="425475" y="23124"/>
                  </a:cubicBezTo>
                  <a:cubicBezTo>
                    <a:pt x="440930" y="7776"/>
                    <a:pt x="459350" y="0"/>
                    <a:pt x="480915" y="0"/>
                  </a:cubicBezTo>
                  <a:cubicBezTo>
                    <a:pt x="502428" y="843"/>
                    <a:pt x="520836" y="8874"/>
                    <a:pt x="536163" y="24337"/>
                  </a:cubicBezTo>
                  <a:cubicBezTo>
                    <a:pt x="551617" y="39698"/>
                    <a:pt x="559281" y="58213"/>
                    <a:pt x="559281" y="7969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: 図形 121">
              <a:extLst>
                <a:ext uri="{FF2B5EF4-FFF2-40B4-BE49-F238E27FC236}">
                  <a16:creationId xmlns:a16="http://schemas.microsoft.com/office/drawing/2014/main" id="{B909BB71-F2EB-42BF-A704-2CE8F1DE5973}"/>
                </a:ext>
              </a:extLst>
            </p:cNvPr>
            <p:cNvSpPr/>
            <p:nvPr/>
          </p:nvSpPr>
          <p:spPr>
            <a:xfrm>
              <a:off x="570200" y="5530917"/>
              <a:ext cx="53007" cy="88613"/>
            </a:xfrm>
            <a:custGeom>
              <a:avLst/>
              <a:gdLst>
                <a:gd name="connsiteX0" fmla="*/ 173217 w 216510"/>
                <a:gd name="connsiteY0" fmla="*/ 274325 h 361950"/>
                <a:gd name="connsiteX1" fmla="*/ 157559 w 216510"/>
                <a:gd name="connsiteY1" fmla="*/ 236529 h 361950"/>
                <a:gd name="connsiteX2" fmla="*/ 120337 w 216510"/>
                <a:gd name="connsiteY2" fmla="*/ 221028 h 361950"/>
                <a:gd name="connsiteX3" fmla="*/ 83000 w 216510"/>
                <a:gd name="connsiteY3" fmla="*/ 236784 h 361950"/>
                <a:gd name="connsiteX4" fmla="*/ 67431 w 216510"/>
                <a:gd name="connsiteY4" fmla="*/ 274325 h 361950"/>
                <a:gd name="connsiteX5" fmla="*/ 83000 w 216510"/>
                <a:gd name="connsiteY5" fmla="*/ 311673 h 361950"/>
                <a:gd name="connsiteX6" fmla="*/ 120337 w 216510"/>
                <a:gd name="connsiteY6" fmla="*/ 327124 h 361950"/>
                <a:gd name="connsiteX7" fmla="*/ 157559 w 216510"/>
                <a:gd name="connsiteY7" fmla="*/ 311673 h 361950"/>
                <a:gd name="connsiteX8" fmla="*/ 173217 w 216510"/>
                <a:gd name="connsiteY8" fmla="*/ 274325 h 361950"/>
                <a:gd name="connsiteX9" fmla="*/ 205386 w 216510"/>
                <a:gd name="connsiteY9" fmla="*/ 188646 h 361950"/>
                <a:gd name="connsiteX10" fmla="*/ 240725 w 216510"/>
                <a:gd name="connsiteY10" fmla="*/ 274325 h 361950"/>
                <a:gd name="connsiteX11" fmla="*/ 205386 w 216510"/>
                <a:gd name="connsiteY11" fmla="*/ 359441 h 361950"/>
                <a:gd name="connsiteX12" fmla="*/ 120579 w 216510"/>
                <a:gd name="connsiteY12" fmla="*/ 394837 h 361950"/>
                <a:gd name="connsiteX13" fmla="*/ 35160 w 216510"/>
                <a:gd name="connsiteY13" fmla="*/ 359441 h 361950"/>
                <a:gd name="connsiteX14" fmla="*/ 0 w 216510"/>
                <a:gd name="connsiteY14" fmla="*/ 274325 h 361950"/>
                <a:gd name="connsiteX15" fmla="*/ 0 w 216510"/>
                <a:gd name="connsiteY15" fmla="*/ 33812 h 361950"/>
                <a:gd name="connsiteX16" fmla="*/ 9904 w 216510"/>
                <a:gd name="connsiteY16" fmla="*/ 9921 h 361950"/>
                <a:gd name="connsiteX17" fmla="*/ 33722 w 216510"/>
                <a:gd name="connsiteY17" fmla="*/ 0 h 361950"/>
                <a:gd name="connsiteX18" fmla="*/ 57527 w 216510"/>
                <a:gd name="connsiteY18" fmla="*/ 9921 h 361950"/>
                <a:gd name="connsiteX19" fmla="*/ 67431 w 216510"/>
                <a:gd name="connsiteY19" fmla="*/ 33812 h 361950"/>
                <a:gd name="connsiteX20" fmla="*/ 67431 w 216510"/>
                <a:gd name="connsiteY20" fmla="*/ 165867 h 361950"/>
                <a:gd name="connsiteX21" fmla="*/ 120579 w 216510"/>
                <a:gd name="connsiteY21" fmla="*/ 153366 h 361950"/>
                <a:gd name="connsiteX22" fmla="*/ 205386 w 216510"/>
                <a:gd name="connsiteY22" fmla="*/ 18864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17" y="274325"/>
                  </a:moveTo>
                  <a:cubicBezTo>
                    <a:pt x="173217" y="259475"/>
                    <a:pt x="167973" y="246719"/>
                    <a:pt x="157559" y="236529"/>
                  </a:cubicBezTo>
                  <a:cubicBezTo>
                    <a:pt x="147248" y="226186"/>
                    <a:pt x="134836" y="221028"/>
                    <a:pt x="120337" y="221028"/>
                  </a:cubicBezTo>
                  <a:cubicBezTo>
                    <a:pt x="105876" y="221028"/>
                    <a:pt x="93400" y="226340"/>
                    <a:pt x="83000" y="236784"/>
                  </a:cubicBezTo>
                  <a:cubicBezTo>
                    <a:pt x="72599" y="247229"/>
                    <a:pt x="67431" y="259679"/>
                    <a:pt x="67431" y="274325"/>
                  </a:cubicBezTo>
                  <a:cubicBezTo>
                    <a:pt x="67431" y="288971"/>
                    <a:pt x="72599" y="301331"/>
                    <a:pt x="83000" y="311673"/>
                  </a:cubicBezTo>
                  <a:cubicBezTo>
                    <a:pt x="93400" y="321952"/>
                    <a:pt x="105876" y="327124"/>
                    <a:pt x="120337" y="327124"/>
                  </a:cubicBezTo>
                  <a:cubicBezTo>
                    <a:pt x="134836" y="327124"/>
                    <a:pt x="147248" y="321952"/>
                    <a:pt x="157559" y="311673"/>
                  </a:cubicBezTo>
                  <a:cubicBezTo>
                    <a:pt x="167973" y="301331"/>
                    <a:pt x="173217" y="288971"/>
                    <a:pt x="173217" y="274325"/>
                  </a:cubicBezTo>
                  <a:moveTo>
                    <a:pt x="205386" y="188646"/>
                  </a:moveTo>
                  <a:cubicBezTo>
                    <a:pt x="229013" y="212294"/>
                    <a:pt x="240725" y="240845"/>
                    <a:pt x="240725" y="274325"/>
                  </a:cubicBezTo>
                  <a:cubicBezTo>
                    <a:pt x="240725" y="307600"/>
                    <a:pt x="229013" y="335909"/>
                    <a:pt x="205386" y="359441"/>
                  </a:cubicBezTo>
                  <a:cubicBezTo>
                    <a:pt x="181976" y="383089"/>
                    <a:pt x="153600" y="394837"/>
                    <a:pt x="120579" y="394837"/>
                  </a:cubicBezTo>
                  <a:cubicBezTo>
                    <a:pt x="87099" y="394837"/>
                    <a:pt x="58736" y="383089"/>
                    <a:pt x="35160" y="359441"/>
                  </a:cubicBezTo>
                  <a:cubicBezTo>
                    <a:pt x="11699" y="335909"/>
                    <a:pt x="0" y="307600"/>
                    <a:pt x="0" y="274325"/>
                  </a:cubicBezTo>
                  <a:lnTo>
                    <a:pt x="0" y="33812"/>
                  </a:lnTo>
                  <a:cubicBezTo>
                    <a:pt x="0" y="24580"/>
                    <a:pt x="3195" y="16561"/>
                    <a:pt x="9904" y="9921"/>
                  </a:cubicBezTo>
                  <a:cubicBezTo>
                    <a:pt x="16498" y="3345"/>
                    <a:pt x="24416" y="0"/>
                    <a:pt x="33722" y="0"/>
                  </a:cubicBezTo>
                  <a:cubicBezTo>
                    <a:pt x="42926" y="0"/>
                    <a:pt x="50831" y="3345"/>
                    <a:pt x="57527" y="9921"/>
                  </a:cubicBezTo>
                  <a:cubicBezTo>
                    <a:pt x="64096" y="16561"/>
                    <a:pt x="67431" y="24580"/>
                    <a:pt x="67431" y="33812"/>
                  </a:cubicBezTo>
                  <a:lnTo>
                    <a:pt x="67431" y="165867"/>
                  </a:lnTo>
                  <a:cubicBezTo>
                    <a:pt x="84362" y="157439"/>
                    <a:pt x="102018" y="153366"/>
                    <a:pt x="120579" y="153366"/>
                  </a:cubicBezTo>
                  <a:cubicBezTo>
                    <a:pt x="153600" y="153366"/>
                    <a:pt x="181976" y="165113"/>
                    <a:pt x="205386" y="188646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: 図形 122">
              <a:extLst>
                <a:ext uri="{FF2B5EF4-FFF2-40B4-BE49-F238E27FC236}">
                  <a16:creationId xmlns:a16="http://schemas.microsoft.com/office/drawing/2014/main" id="{B1C5D178-DE64-4AB3-A4E2-931B9A0F5729}"/>
                </a:ext>
              </a:extLst>
            </p:cNvPr>
            <p:cNvSpPr/>
            <p:nvPr/>
          </p:nvSpPr>
          <p:spPr>
            <a:xfrm>
              <a:off x="459346" y="5531419"/>
              <a:ext cx="35338" cy="88613"/>
            </a:xfrm>
            <a:custGeom>
              <a:avLst/>
              <a:gdLst>
                <a:gd name="connsiteX0" fmla="*/ 146955 w 144340"/>
                <a:gd name="connsiteY0" fmla="*/ 350567 h 361950"/>
                <a:gd name="connsiteX1" fmla="*/ 140501 w 144340"/>
                <a:gd name="connsiteY1" fmla="*/ 375160 h 361950"/>
                <a:gd name="connsiteX2" fmla="*/ 118937 w 144340"/>
                <a:gd name="connsiteY2" fmla="*/ 388107 h 361950"/>
                <a:gd name="connsiteX3" fmla="*/ 94762 w 144340"/>
                <a:gd name="connsiteY3" fmla="*/ 389921 h 361950"/>
                <a:gd name="connsiteX4" fmla="*/ 32818 w 144340"/>
                <a:gd name="connsiteY4" fmla="*/ 368929 h 361950"/>
                <a:gd name="connsiteX5" fmla="*/ 0 w 144340"/>
                <a:gd name="connsiteY5" fmla="*/ 266893 h 361950"/>
                <a:gd name="connsiteX6" fmla="*/ 0 w 144340"/>
                <a:gd name="connsiteY6" fmla="*/ 33812 h 361950"/>
                <a:gd name="connsiteX7" fmla="*/ 9955 w 144340"/>
                <a:gd name="connsiteY7" fmla="*/ 9921 h 361950"/>
                <a:gd name="connsiteX8" fmla="*/ 33760 w 144340"/>
                <a:gd name="connsiteY8" fmla="*/ 0 h 361950"/>
                <a:gd name="connsiteX9" fmla="*/ 57578 w 144340"/>
                <a:gd name="connsiteY9" fmla="*/ 9921 h 361950"/>
                <a:gd name="connsiteX10" fmla="*/ 67495 w 144340"/>
                <a:gd name="connsiteY10" fmla="*/ 33812 h 361950"/>
                <a:gd name="connsiteX11" fmla="*/ 67495 w 144340"/>
                <a:gd name="connsiteY11" fmla="*/ 266893 h 361950"/>
                <a:gd name="connsiteX12" fmla="*/ 76953 w 144340"/>
                <a:gd name="connsiteY12" fmla="*/ 318147 h 361950"/>
                <a:gd name="connsiteX13" fmla="*/ 109274 w 144340"/>
                <a:gd name="connsiteY13" fmla="*/ 321148 h 361950"/>
                <a:gd name="connsiteX14" fmla="*/ 134047 w 144340"/>
                <a:gd name="connsiteY14" fmla="*/ 328081 h 361950"/>
                <a:gd name="connsiteX15" fmla="*/ 146955 w 144340"/>
                <a:gd name="connsiteY15" fmla="*/ 35056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340" h="361950">
                  <a:moveTo>
                    <a:pt x="146955" y="350567"/>
                  </a:moveTo>
                  <a:cubicBezTo>
                    <a:pt x="148267" y="359556"/>
                    <a:pt x="146115" y="367741"/>
                    <a:pt x="140501" y="375160"/>
                  </a:cubicBezTo>
                  <a:cubicBezTo>
                    <a:pt x="134849" y="382591"/>
                    <a:pt x="127682" y="386907"/>
                    <a:pt x="118937" y="388107"/>
                  </a:cubicBezTo>
                  <a:cubicBezTo>
                    <a:pt x="110089" y="389308"/>
                    <a:pt x="102082" y="389921"/>
                    <a:pt x="94762" y="389921"/>
                  </a:cubicBezTo>
                  <a:cubicBezTo>
                    <a:pt x="69289" y="389921"/>
                    <a:pt x="48731" y="382936"/>
                    <a:pt x="32818" y="368929"/>
                  </a:cubicBezTo>
                  <a:cubicBezTo>
                    <a:pt x="10897" y="349724"/>
                    <a:pt x="0" y="315645"/>
                    <a:pt x="0" y="266893"/>
                  </a:cubicBezTo>
                  <a:lnTo>
                    <a:pt x="0" y="33812"/>
                  </a:lnTo>
                  <a:cubicBezTo>
                    <a:pt x="0" y="24593"/>
                    <a:pt x="3348" y="16561"/>
                    <a:pt x="9955" y="9921"/>
                  </a:cubicBezTo>
                  <a:cubicBezTo>
                    <a:pt x="16511" y="3358"/>
                    <a:pt x="24569" y="0"/>
                    <a:pt x="33760" y="0"/>
                  </a:cubicBezTo>
                  <a:cubicBezTo>
                    <a:pt x="42977" y="0"/>
                    <a:pt x="50984" y="3358"/>
                    <a:pt x="57578" y="9921"/>
                  </a:cubicBezTo>
                  <a:cubicBezTo>
                    <a:pt x="64147" y="16561"/>
                    <a:pt x="67495" y="24593"/>
                    <a:pt x="67495" y="33812"/>
                  </a:cubicBezTo>
                  <a:lnTo>
                    <a:pt x="67495" y="266893"/>
                  </a:lnTo>
                  <a:cubicBezTo>
                    <a:pt x="67495" y="295470"/>
                    <a:pt x="70601" y="312529"/>
                    <a:pt x="76953" y="318147"/>
                  </a:cubicBezTo>
                  <a:cubicBezTo>
                    <a:pt x="81867" y="322463"/>
                    <a:pt x="92611" y="323421"/>
                    <a:pt x="109274" y="321148"/>
                  </a:cubicBezTo>
                  <a:cubicBezTo>
                    <a:pt x="118491" y="320203"/>
                    <a:pt x="126740" y="322463"/>
                    <a:pt x="134047" y="328081"/>
                  </a:cubicBezTo>
                  <a:cubicBezTo>
                    <a:pt x="141354" y="333763"/>
                    <a:pt x="145644" y="341182"/>
                    <a:pt x="146955" y="35056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: 図形 123">
              <a:extLst>
                <a:ext uri="{FF2B5EF4-FFF2-40B4-BE49-F238E27FC236}">
                  <a16:creationId xmlns:a16="http://schemas.microsoft.com/office/drawing/2014/main" id="{6EF25A59-9DF5-4908-9000-A6DEB523F2DA}"/>
                </a:ext>
              </a:extLst>
            </p:cNvPr>
            <p:cNvSpPr/>
            <p:nvPr/>
          </p:nvSpPr>
          <p:spPr>
            <a:xfrm>
              <a:off x="329052" y="5375194"/>
              <a:ext cx="132516" cy="132920"/>
            </a:xfrm>
            <a:custGeom>
              <a:avLst/>
              <a:gdLst>
                <a:gd name="connsiteX0" fmla="*/ 398946 w 541276"/>
                <a:gd name="connsiteY0" fmla="*/ 279956 h 542925"/>
                <a:gd name="connsiteX1" fmla="*/ 363162 w 541276"/>
                <a:gd name="connsiteY1" fmla="*/ 193575 h 542925"/>
                <a:gd name="connsiteX2" fmla="*/ 277858 w 541276"/>
                <a:gd name="connsiteY2" fmla="*/ 157299 h 542925"/>
                <a:gd name="connsiteX3" fmla="*/ 192542 w 541276"/>
                <a:gd name="connsiteY3" fmla="*/ 193575 h 542925"/>
                <a:gd name="connsiteX4" fmla="*/ 156770 w 541276"/>
                <a:gd name="connsiteY4" fmla="*/ 279956 h 542925"/>
                <a:gd name="connsiteX5" fmla="*/ 192542 w 541276"/>
                <a:gd name="connsiteY5" fmla="*/ 366988 h 542925"/>
                <a:gd name="connsiteX6" fmla="*/ 277858 w 541276"/>
                <a:gd name="connsiteY6" fmla="*/ 402523 h 542925"/>
                <a:gd name="connsiteX7" fmla="*/ 363162 w 541276"/>
                <a:gd name="connsiteY7" fmla="*/ 366988 h 542925"/>
                <a:gd name="connsiteX8" fmla="*/ 398946 w 541276"/>
                <a:gd name="connsiteY8" fmla="*/ 279956 h 542925"/>
                <a:gd name="connsiteX9" fmla="*/ 559612 w 541276"/>
                <a:gd name="connsiteY9" fmla="*/ 476799 h 542925"/>
                <a:gd name="connsiteX10" fmla="*/ 537843 w 541276"/>
                <a:gd name="connsiteY10" fmla="*/ 532816 h 542925"/>
                <a:gd name="connsiteX11" fmla="*/ 483257 w 541276"/>
                <a:gd name="connsiteY11" fmla="*/ 557205 h 542925"/>
                <a:gd name="connsiteX12" fmla="*/ 426914 w 541276"/>
                <a:gd name="connsiteY12" fmla="*/ 534872 h 542925"/>
                <a:gd name="connsiteX13" fmla="*/ 415648 w 541276"/>
                <a:gd name="connsiteY13" fmla="*/ 521580 h 542925"/>
                <a:gd name="connsiteX14" fmla="*/ 277604 w 541276"/>
                <a:gd name="connsiteY14" fmla="*/ 559822 h 542925"/>
                <a:gd name="connsiteX15" fmla="*/ 81256 w 541276"/>
                <a:gd name="connsiteY15" fmla="*/ 478012 h 542925"/>
                <a:gd name="connsiteX16" fmla="*/ 0 w 541276"/>
                <a:gd name="connsiteY16" fmla="*/ 279956 h 542925"/>
                <a:gd name="connsiteX17" fmla="*/ 81256 w 541276"/>
                <a:gd name="connsiteY17" fmla="*/ 82410 h 542925"/>
                <a:gd name="connsiteX18" fmla="*/ 277858 w 541276"/>
                <a:gd name="connsiteY18" fmla="*/ 0 h 542925"/>
                <a:gd name="connsiteX19" fmla="*/ 474550 w 541276"/>
                <a:gd name="connsiteY19" fmla="*/ 82218 h 542925"/>
                <a:gd name="connsiteX20" fmla="*/ 556416 w 541276"/>
                <a:gd name="connsiteY20" fmla="*/ 272026 h 542925"/>
                <a:gd name="connsiteX21" fmla="*/ 556416 w 541276"/>
                <a:gd name="connsiteY21" fmla="*/ 27218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1276" h="542925">
                  <a:moveTo>
                    <a:pt x="398946" y="279956"/>
                  </a:moveTo>
                  <a:cubicBezTo>
                    <a:pt x="398946" y="246489"/>
                    <a:pt x="387082" y="217670"/>
                    <a:pt x="363162" y="193575"/>
                  </a:cubicBezTo>
                  <a:cubicBezTo>
                    <a:pt x="339344" y="169442"/>
                    <a:pt x="310982" y="157299"/>
                    <a:pt x="277858" y="157299"/>
                  </a:cubicBezTo>
                  <a:cubicBezTo>
                    <a:pt x="244836" y="157299"/>
                    <a:pt x="216359" y="169442"/>
                    <a:pt x="192542" y="193575"/>
                  </a:cubicBezTo>
                  <a:cubicBezTo>
                    <a:pt x="168724" y="217670"/>
                    <a:pt x="156770" y="246489"/>
                    <a:pt x="156770" y="279956"/>
                  </a:cubicBezTo>
                  <a:cubicBezTo>
                    <a:pt x="156770" y="314189"/>
                    <a:pt x="168724" y="343200"/>
                    <a:pt x="192542" y="366988"/>
                  </a:cubicBezTo>
                  <a:cubicBezTo>
                    <a:pt x="216359" y="390623"/>
                    <a:pt x="244836" y="402523"/>
                    <a:pt x="277858" y="402523"/>
                  </a:cubicBezTo>
                  <a:cubicBezTo>
                    <a:pt x="310982" y="402523"/>
                    <a:pt x="339344" y="390623"/>
                    <a:pt x="363162" y="366988"/>
                  </a:cubicBezTo>
                  <a:cubicBezTo>
                    <a:pt x="387082" y="343200"/>
                    <a:pt x="398946" y="314189"/>
                    <a:pt x="398946" y="279956"/>
                  </a:cubicBezTo>
                  <a:moveTo>
                    <a:pt x="559612" y="476799"/>
                  </a:moveTo>
                  <a:cubicBezTo>
                    <a:pt x="559968" y="498532"/>
                    <a:pt x="552814" y="517251"/>
                    <a:pt x="537843" y="532816"/>
                  </a:cubicBezTo>
                  <a:cubicBezTo>
                    <a:pt x="522886" y="548330"/>
                    <a:pt x="504733" y="556502"/>
                    <a:pt x="483257" y="557205"/>
                  </a:cubicBezTo>
                  <a:cubicBezTo>
                    <a:pt x="461743" y="557817"/>
                    <a:pt x="442979" y="550386"/>
                    <a:pt x="426914" y="534872"/>
                  </a:cubicBezTo>
                  <a:cubicBezTo>
                    <a:pt x="422611" y="530658"/>
                    <a:pt x="418818" y="526240"/>
                    <a:pt x="415648" y="521580"/>
                  </a:cubicBezTo>
                  <a:cubicBezTo>
                    <a:pt x="373219" y="547117"/>
                    <a:pt x="327238" y="559822"/>
                    <a:pt x="277604" y="559822"/>
                  </a:cubicBezTo>
                  <a:cubicBezTo>
                    <a:pt x="200803" y="559822"/>
                    <a:pt x="135346" y="532612"/>
                    <a:pt x="81256" y="478012"/>
                  </a:cubicBezTo>
                  <a:cubicBezTo>
                    <a:pt x="27077" y="423400"/>
                    <a:pt x="0" y="357398"/>
                    <a:pt x="0" y="279956"/>
                  </a:cubicBezTo>
                  <a:cubicBezTo>
                    <a:pt x="0" y="203266"/>
                    <a:pt x="27077" y="137367"/>
                    <a:pt x="81256" y="82410"/>
                  </a:cubicBezTo>
                  <a:cubicBezTo>
                    <a:pt x="135447" y="27466"/>
                    <a:pt x="201058" y="0"/>
                    <a:pt x="277858" y="0"/>
                  </a:cubicBezTo>
                  <a:cubicBezTo>
                    <a:pt x="354760" y="0"/>
                    <a:pt x="420371" y="27364"/>
                    <a:pt x="474550" y="82218"/>
                  </a:cubicBezTo>
                  <a:cubicBezTo>
                    <a:pt x="527087" y="135209"/>
                    <a:pt x="554711" y="198708"/>
                    <a:pt x="556416" y="272026"/>
                  </a:cubicBezTo>
                  <a:lnTo>
                    <a:pt x="556416" y="272180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: 図形 124">
              <a:extLst>
                <a:ext uri="{FF2B5EF4-FFF2-40B4-BE49-F238E27FC236}">
                  <a16:creationId xmlns:a16="http://schemas.microsoft.com/office/drawing/2014/main" id="{877D69C2-5064-40B1-AA79-19837C9598A6}"/>
                </a:ext>
              </a:extLst>
            </p:cNvPr>
            <p:cNvSpPr/>
            <p:nvPr/>
          </p:nvSpPr>
          <p:spPr>
            <a:xfrm>
              <a:off x="301024" y="5530915"/>
              <a:ext cx="53007" cy="88613"/>
            </a:xfrm>
            <a:custGeom>
              <a:avLst/>
              <a:gdLst>
                <a:gd name="connsiteX0" fmla="*/ 227320 w 216510"/>
                <a:gd name="connsiteY0" fmla="*/ 353427 h 361950"/>
                <a:gd name="connsiteX1" fmla="*/ 220866 w 216510"/>
                <a:gd name="connsiteY1" fmla="*/ 378633 h 361950"/>
                <a:gd name="connsiteX2" fmla="*/ 198601 w 216510"/>
                <a:gd name="connsiteY2" fmla="*/ 391836 h 361950"/>
                <a:gd name="connsiteX3" fmla="*/ 175776 w 216510"/>
                <a:gd name="connsiteY3" fmla="*/ 393381 h 361950"/>
                <a:gd name="connsiteX4" fmla="*/ 113679 w 216510"/>
                <a:gd name="connsiteY4" fmla="*/ 372402 h 361950"/>
                <a:gd name="connsiteX5" fmla="*/ 80912 w 216510"/>
                <a:gd name="connsiteY5" fmla="*/ 270022 h 361950"/>
                <a:gd name="connsiteX6" fmla="*/ 80912 w 216510"/>
                <a:gd name="connsiteY6" fmla="*/ 216610 h 361950"/>
                <a:gd name="connsiteX7" fmla="*/ 33722 w 216510"/>
                <a:gd name="connsiteY7" fmla="*/ 216610 h 361950"/>
                <a:gd name="connsiteX8" fmla="*/ 9955 w 216510"/>
                <a:gd name="connsiteY8" fmla="*/ 206676 h 361950"/>
                <a:gd name="connsiteX9" fmla="*/ 0 w 216510"/>
                <a:gd name="connsiteY9" fmla="*/ 182785 h 361950"/>
                <a:gd name="connsiteX10" fmla="*/ 9955 w 216510"/>
                <a:gd name="connsiteY10" fmla="*/ 158908 h 361950"/>
                <a:gd name="connsiteX11" fmla="*/ 33722 w 216510"/>
                <a:gd name="connsiteY11" fmla="*/ 148910 h 361950"/>
                <a:gd name="connsiteX12" fmla="*/ 80912 w 216510"/>
                <a:gd name="connsiteY12" fmla="*/ 148910 h 361950"/>
                <a:gd name="connsiteX13" fmla="*/ 80912 w 216510"/>
                <a:gd name="connsiteY13" fmla="*/ 33825 h 361950"/>
                <a:gd name="connsiteX14" fmla="*/ 90561 w 216510"/>
                <a:gd name="connsiteY14" fmla="*/ 9934 h 361950"/>
                <a:gd name="connsiteX15" fmla="*/ 114137 w 216510"/>
                <a:gd name="connsiteY15" fmla="*/ 0 h 361950"/>
                <a:gd name="connsiteX16" fmla="*/ 138299 w 216510"/>
                <a:gd name="connsiteY16" fmla="*/ 9934 h 361950"/>
                <a:gd name="connsiteX17" fmla="*/ 147910 w 216510"/>
                <a:gd name="connsiteY17" fmla="*/ 33825 h 361950"/>
                <a:gd name="connsiteX18" fmla="*/ 147910 w 216510"/>
                <a:gd name="connsiteY18" fmla="*/ 148910 h 361950"/>
                <a:gd name="connsiteX19" fmla="*/ 190594 w 216510"/>
                <a:gd name="connsiteY19" fmla="*/ 148910 h 361950"/>
                <a:gd name="connsiteX20" fmla="*/ 214654 w 216510"/>
                <a:gd name="connsiteY20" fmla="*/ 158908 h 361950"/>
                <a:gd name="connsiteX21" fmla="*/ 224367 w 216510"/>
                <a:gd name="connsiteY21" fmla="*/ 182785 h 361950"/>
                <a:gd name="connsiteX22" fmla="*/ 214654 w 216510"/>
                <a:gd name="connsiteY22" fmla="*/ 206676 h 361950"/>
                <a:gd name="connsiteX23" fmla="*/ 190594 w 216510"/>
                <a:gd name="connsiteY23" fmla="*/ 216610 h 361950"/>
                <a:gd name="connsiteX24" fmla="*/ 147910 w 216510"/>
                <a:gd name="connsiteY24" fmla="*/ 216610 h 361950"/>
                <a:gd name="connsiteX25" fmla="*/ 147910 w 216510"/>
                <a:gd name="connsiteY25" fmla="*/ 270022 h 361950"/>
                <a:gd name="connsiteX26" fmla="*/ 157814 w 216510"/>
                <a:gd name="connsiteY26" fmla="*/ 321403 h 361950"/>
                <a:gd name="connsiteX27" fmla="*/ 189639 w 216510"/>
                <a:gd name="connsiteY27" fmla="*/ 324378 h 361950"/>
                <a:gd name="connsiteX28" fmla="*/ 214412 w 216510"/>
                <a:gd name="connsiteY28" fmla="*/ 331440 h 361950"/>
                <a:gd name="connsiteX29" fmla="*/ 227320 w 216510"/>
                <a:gd name="connsiteY29" fmla="*/ 35342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6510" h="361950">
                  <a:moveTo>
                    <a:pt x="227320" y="353427"/>
                  </a:moveTo>
                  <a:cubicBezTo>
                    <a:pt x="228669" y="362672"/>
                    <a:pt x="226518" y="371202"/>
                    <a:pt x="220866" y="378633"/>
                  </a:cubicBezTo>
                  <a:cubicBezTo>
                    <a:pt x="215252" y="386064"/>
                    <a:pt x="207856" y="390521"/>
                    <a:pt x="198601" y="391836"/>
                  </a:cubicBezTo>
                  <a:cubicBezTo>
                    <a:pt x="190594" y="392781"/>
                    <a:pt x="183083" y="393381"/>
                    <a:pt x="175776" y="393381"/>
                  </a:cubicBezTo>
                  <a:cubicBezTo>
                    <a:pt x="150265" y="393381"/>
                    <a:pt x="129592" y="386307"/>
                    <a:pt x="113679" y="372402"/>
                  </a:cubicBezTo>
                  <a:cubicBezTo>
                    <a:pt x="91911" y="353083"/>
                    <a:pt x="80912" y="319003"/>
                    <a:pt x="80912" y="270022"/>
                  </a:cubicBezTo>
                  <a:lnTo>
                    <a:pt x="80912" y="216610"/>
                  </a:lnTo>
                  <a:lnTo>
                    <a:pt x="33722" y="216610"/>
                  </a:lnTo>
                  <a:cubicBezTo>
                    <a:pt x="24518" y="216610"/>
                    <a:pt x="16511" y="213252"/>
                    <a:pt x="9955" y="206676"/>
                  </a:cubicBezTo>
                  <a:cubicBezTo>
                    <a:pt x="3348" y="199947"/>
                    <a:pt x="0" y="192017"/>
                    <a:pt x="0" y="182785"/>
                  </a:cubicBezTo>
                  <a:cubicBezTo>
                    <a:pt x="0" y="173400"/>
                    <a:pt x="3348" y="165471"/>
                    <a:pt x="9955" y="158908"/>
                  </a:cubicBezTo>
                  <a:cubicBezTo>
                    <a:pt x="16511" y="152166"/>
                    <a:pt x="24518" y="148910"/>
                    <a:pt x="33722" y="148910"/>
                  </a:cubicBezTo>
                  <a:lnTo>
                    <a:pt x="80912" y="148910"/>
                  </a:lnTo>
                  <a:lnTo>
                    <a:pt x="80912" y="33825"/>
                  </a:lnTo>
                  <a:cubicBezTo>
                    <a:pt x="80912" y="24593"/>
                    <a:pt x="84107" y="16561"/>
                    <a:pt x="90561" y="9934"/>
                  </a:cubicBezTo>
                  <a:cubicBezTo>
                    <a:pt x="97015" y="3358"/>
                    <a:pt x="104921" y="0"/>
                    <a:pt x="114137" y="0"/>
                  </a:cubicBezTo>
                  <a:cubicBezTo>
                    <a:pt x="123838" y="0"/>
                    <a:pt x="131845" y="3358"/>
                    <a:pt x="138299" y="9934"/>
                  </a:cubicBezTo>
                  <a:cubicBezTo>
                    <a:pt x="144753" y="16561"/>
                    <a:pt x="147910" y="24593"/>
                    <a:pt x="147910" y="33825"/>
                  </a:cubicBezTo>
                  <a:lnTo>
                    <a:pt x="147910" y="148910"/>
                  </a:lnTo>
                  <a:lnTo>
                    <a:pt x="190594" y="148910"/>
                  </a:lnTo>
                  <a:cubicBezTo>
                    <a:pt x="200192" y="148910"/>
                    <a:pt x="208301" y="152166"/>
                    <a:pt x="214654" y="158908"/>
                  </a:cubicBezTo>
                  <a:cubicBezTo>
                    <a:pt x="221108" y="165471"/>
                    <a:pt x="224367" y="173400"/>
                    <a:pt x="224367" y="182785"/>
                  </a:cubicBezTo>
                  <a:cubicBezTo>
                    <a:pt x="224367" y="192017"/>
                    <a:pt x="221108" y="199947"/>
                    <a:pt x="214654" y="206676"/>
                  </a:cubicBezTo>
                  <a:cubicBezTo>
                    <a:pt x="208301" y="213252"/>
                    <a:pt x="200192" y="216610"/>
                    <a:pt x="190594" y="216610"/>
                  </a:cubicBezTo>
                  <a:lnTo>
                    <a:pt x="147910" y="216610"/>
                  </a:lnTo>
                  <a:lnTo>
                    <a:pt x="147910" y="270022"/>
                  </a:lnTo>
                  <a:cubicBezTo>
                    <a:pt x="147910" y="298726"/>
                    <a:pt x="151258" y="315747"/>
                    <a:pt x="157814" y="321403"/>
                  </a:cubicBezTo>
                  <a:cubicBezTo>
                    <a:pt x="162868" y="325834"/>
                    <a:pt x="173383" y="326779"/>
                    <a:pt x="189639" y="324378"/>
                  </a:cubicBezTo>
                  <a:cubicBezTo>
                    <a:pt x="198843" y="323408"/>
                    <a:pt x="207105" y="325834"/>
                    <a:pt x="214412" y="331440"/>
                  </a:cubicBezTo>
                  <a:cubicBezTo>
                    <a:pt x="221719" y="337122"/>
                    <a:pt x="226009" y="344451"/>
                    <a:pt x="227320" y="35342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: 図形 125">
              <a:extLst>
                <a:ext uri="{FF2B5EF4-FFF2-40B4-BE49-F238E27FC236}">
                  <a16:creationId xmlns:a16="http://schemas.microsoft.com/office/drawing/2014/main" id="{57B76D2E-BDFF-4CF2-ABAF-87A58E921901}"/>
                </a:ext>
              </a:extLst>
            </p:cNvPr>
            <p:cNvSpPr/>
            <p:nvPr/>
          </p:nvSpPr>
          <p:spPr>
            <a:xfrm>
              <a:off x="169260" y="5346748"/>
              <a:ext cx="132516" cy="159504"/>
            </a:xfrm>
            <a:custGeom>
              <a:avLst/>
              <a:gdLst>
                <a:gd name="connsiteX0" fmla="*/ 561521 w 541276"/>
                <a:gd name="connsiteY0" fmla="*/ 281565 h 651510"/>
                <a:gd name="connsiteX1" fmla="*/ 561521 w 541276"/>
                <a:gd name="connsiteY1" fmla="*/ 591897 h 651510"/>
                <a:gd name="connsiteX2" fmla="*/ 538556 w 541276"/>
                <a:gd name="connsiteY2" fmla="*/ 647595 h 651510"/>
                <a:gd name="connsiteX3" fmla="*/ 483168 w 541276"/>
                <a:gd name="connsiteY3" fmla="*/ 670745 h 651510"/>
                <a:gd name="connsiteX4" fmla="*/ 427270 w 541276"/>
                <a:gd name="connsiteY4" fmla="*/ 647442 h 651510"/>
                <a:gd name="connsiteX5" fmla="*/ 404802 w 541276"/>
                <a:gd name="connsiteY5" fmla="*/ 591897 h 651510"/>
                <a:gd name="connsiteX6" fmla="*/ 404802 w 541276"/>
                <a:gd name="connsiteY6" fmla="*/ 281411 h 651510"/>
                <a:gd name="connsiteX7" fmla="*/ 368330 w 541276"/>
                <a:gd name="connsiteY7" fmla="*/ 193230 h 651510"/>
                <a:gd name="connsiteX8" fmla="*/ 280862 w 541276"/>
                <a:gd name="connsiteY8" fmla="*/ 157197 h 651510"/>
                <a:gd name="connsiteX9" fmla="*/ 193242 w 541276"/>
                <a:gd name="connsiteY9" fmla="*/ 193843 h 651510"/>
                <a:gd name="connsiteX10" fmla="*/ 156872 w 541276"/>
                <a:gd name="connsiteY10" fmla="*/ 281411 h 651510"/>
                <a:gd name="connsiteX11" fmla="*/ 156872 w 541276"/>
                <a:gd name="connsiteY11" fmla="*/ 592995 h 651510"/>
                <a:gd name="connsiteX12" fmla="*/ 133805 w 541276"/>
                <a:gd name="connsiteY12" fmla="*/ 648055 h 651510"/>
                <a:gd name="connsiteX13" fmla="*/ 78404 w 541276"/>
                <a:gd name="connsiteY13" fmla="*/ 670745 h 651510"/>
                <a:gd name="connsiteX14" fmla="*/ 22519 w 541276"/>
                <a:gd name="connsiteY14" fmla="*/ 647595 h 651510"/>
                <a:gd name="connsiteX15" fmla="*/ 0 w 541276"/>
                <a:gd name="connsiteY15" fmla="*/ 591897 h 651510"/>
                <a:gd name="connsiteX16" fmla="*/ 0 w 541276"/>
                <a:gd name="connsiteY16" fmla="*/ 281565 h 651510"/>
                <a:gd name="connsiteX17" fmla="*/ 83165 w 541276"/>
                <a:gd name="connsiteY17" fmla="*/ 82218 h 651510"/>
                <a:gd name="connsiteX18" fmla="*/ 280862 w 541276"/>
                <a:gd name="connsiteY18" fmla="*/ 0 h 651510"/>
                <a:gd name="connsiteX19" fmla="*/ 478954 w 541276"/>
                <a:gd name="connsiteY19" fmla="*/ 82218 h 651510"/>
                <a:gd name="connsiteX20" fmla="*/ 561521 w 541276"/>
                <a:gd name="connsiteY20" fmla="*/ 281565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61521" y="281565"/>
                  </a:moveTo>
                  <a:lnTo>
                    <a:pt x="561521" y="591897"/>
                  </a:lnTo>
                  <a:cubicBezTo>
                    <a:pt x="561521" y="613515"/>
                    <a:pt x="553858" y="632094"/>
                    <a:pt x="538556" y="647595"/>
                  </a:cubicBezTo>
                  <a:cubicBezTo>
                    <a:pt x="523140" y="662956"/>
                    <a:pt x="504733" y="670745"/>
                    <a:pt x="483168" y="670745"/>
                  </a:cubicBezTo>
                  <a:cubicBezTo>
                    <a:pt x="460890" y="670745"/>
                    <a:pt x="442228" y="662956"/>
                    <a:pt x="427270" y="647442"/>
                  </a:cubicBezTo>
                  <a:cubicBezTo>
                    <a:pt x="412211" y="632094"/>
                    <a:pt x="404802" y="613515"/>
                    <a:pt x="404802" y="591897"/>
                  </a:cubicBezTo>
                  <a:lnTo>
                    <a:pt x="404802" y="281411"/>
                  </a:lnTo>
                  <a:cubicBezTo>
                    <a:pt x="404802" y="246489"/>
                    <a:pt x="392594" y="217223"/>
                    <a:pt x="368330" y="193230"/>
                  </a:cubicBezTo>
                  <a:cubicBezTo>
                    <a:pt x="343914" y="169187"/>
                    <a:pt x="314839" y="157197"/>
                    <a:pt x="280862" y="157197"/>
                  </a:cubicBezTo>
                  <a:cubicBezTo>
                    <a:pt x="246886" y="157197"/>
                    <a:pt x="217658" y="169442"/>
                    <a:pt x="193242" y="193843"/>
                  </a:cubicBezTo>
                  <a:cubicBezTo>
                    <a:pt x="168978" y="218180"/>
                    <a:pt x="156872" y="247332"/>
                    <a:pt x="156872" y="281411"/>
                  </a:cubicBezTo>
                  <a:lnTo>
                    <a:pt x="156872" y="592995"/>
                  </a:lnTo>
                  <a:cubicBezTo>
                    <a:pt x="156872" y="614728"/>
                    <a:pt x="149119" y="633038"/>
                    <a:pt x="133805" y="648055"/>
                  </a:cubicBezTo>
                  <a:cubicBezTo>
                    <a:pt x="118338" y="663211"/>
                    <a:pt x="99931" y="670745"/>
                    <a:pt x="78404" y="670745"/>
                  </a:cubicBezTo>
                  <a:cubicBezTo>
                    <a:pt x="56139" y="670745"/>
                    <a:pt x="37477" y="662956"/>
                    <a:pt x="22519" y="647595"/>
                  </a:cubicBezTo>
                  <a:cubicBezTo>
                    <a:pt x="7460" y="632094"/>
                    <a:pt x="0" y="613515"/>
                    <a:pt x="0" y="591897"/>
                  </a:cubicBezTo>
                  <a:lnTo>
                    <a:pt x="0" y="281565"/>
                  </a:lnTo>
                  <a:cubicBezTo>
                    <a:pt x="751" y="203522"/>
                    <a:pt x="28528" y="137162"/>
                    <a:pt x="83165" y="82218"/>
                  </a:cubicBezTo>
                  <a:cubicBezTo>
                    <a:pt x="137853" y="27364"/>
                    <a:pt x="203808" y="0"/>
                    <a:pt x="280862" y="0"/>
                  </a:cubicBezTo>
                  <a:cubicBezTo>
                    <a:pt x="357764" y="0"/>
                    <a:pt x="423821" y="27364"/>
                    <a:pt x="478954" y="82218"/>
                  </a:cubicBezTo>
                  <a:cubicBezTo>
                    <a:pt x="533999" y="137162"/>
                    <a:pt x="561521" y="203522"/>
                    <a:pt x="561521" y="281565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: 図形 126">
              <a:extLst>
                <a:ext uri="{FF2B5EF4-FFF2-40B4-BE49-F238E27FC236}">
                  <a16:creationId xmlns:a16="http://schemas.microsoft.com/office/drawing/2014/main" id="{97BB5C02-9D49-4500-B095-97A08682F50D}"/>
                </a:ext>
              </a:extLst>
            </p:cNvPr>
            <p:cNvSpPr/>
            <p:nvPr/>
          </p:nvSpPr>
          <p:spPr>
            <a:xfrm>
              <a:off x="170179" y="5530917"/>
              <a:ext cx="53007" cy="88613"/>
            </a:xfrm>
            <a:custGeom>
              <a:avLst/>
              <a:gdLst>
                <a:gd name="connsiteX0" fmla="*/ 173230 w 216510"/>
                <a:gd name="connsiteY0" fmla="*/ 274325 h 361950"/>
                <a:gd name="connsiteX1" fmla="*/ 157661 w 216510"/>
                <a:gd name="connsiteY1" fmla="*/ 236784 h 361950"/>
                <a:gd name="connsiteX2" fmla="*/ 120337 w 216510"/>
                <a:gd name="connsiteY2" fmla="*/ 221028 h 361950"/>
                <a:gd name="connsiteX3" fmla="*/ 83114 w 216510"/>
                <a:gd name="connsiteY3" fmla="*/ 236529 h 361950"/>
                <a:gd name="connsiteX4" fmla="*/ 67596 w 216510"/>
                <a:gd name="connsiteY4" fmla="*/ 274325 h 361950"/>
                <a:gd name="connsiteX5" fmla="*/ 83114 w 216510"/>
                <a:gd name="connsiteY5" fmla="*/ 311673 h 361950"/>
                <a:gd name="connsiteX6" fmla="*/ 120337 w 216510"/>
                <a:gd name="connsiteY6" fmla="*/ 327124 h 361950"/>
                <a:gd name="connsiteX7" fmla="*/ 157661 w 216510"/>
                <a:gd name="connsiteY7" fmla="*/ 311673 h 361950"/>
                <a:gd name="connsiteX8" fmla="*/ 173230 w 216510"/>
                <a:gd name="connsiteY8" fmla="*/ 274325 h 361950"/>
                <a:gd name="connsiteX9" fmla="*/ 240827 w 216510"/>
                <a:gd name="connsiteY9" fmla="*/ 33812 h 361950"/>
                <a:gd name="connsiteX10" fmla="*/ 240827 w 216510"/>
                <a:gd name="connsiteY10" fmla="*/ 274325 h 361950"/>
                <a:gd name="connsiteX11" fmla="*/ 205552 w 216510"/>
                <a:gd name="connsiteY11" fmla="*/ 359441 h 361950"/>
                <a:gd name="connsiteX12" fmla="*/ 120693 w 216510"/>
                <a:gd name="connsiteY12" fmla="*/ 394837 h 361950"/>
                <a:gd name="connsiteX13" fmla="*/ 35275 w 216510"/>
                <a:gd name="connsiteY13" fmla="*/ 359441 h 361950"/>
                <a:gd name="connsiteX14" fmla="*/ 0 w 216510"/>
                <a:gd name="connsiteY14" fmla="*/ 274325 h 361950"/>
                <a:gd name="connsiteX15" fmla="*/ 35173 w 216510"/>
                <a:gd name="connsiteY15" fmla="*/ 188646 h 361950"/>
                <a:gd name="connsiteX16" fmla="*/ 120337 w 216510"/>
                <a:gd name="connsiteY16" fmla="*/ 153366 h 361950"/>
                <a:gd name="connsiteX17" fmla="*/ 173230 w 216510"/>
                <a:gd name="connsiteY17" fmla="*/ 165867 h 361950"/>
                <a:gd name="connsiteX18" fmla="*/ 173230 w 216510"/>
                <a:gd name="connsiteY18" fmla="*/ 33812 h 361950"/>
                <a:gd name="connsiteX19" fmla="*/ 183045 w 216510"/>
                <a:gd name="connsiteY19" fmla="*/ 9921 h 361950"/>
                <a:gd name="connsiteX20" fmla="*/ 207359 w 216510"/>
                <a:gd name="connsiteY20" fmla="*/ 0 h 361950"/>
                <a:gd name="connsiteX21" fmla="*/ 231024 w 216510"/>
                <a:gd name="connsiteY21" fmla="*/ 9921 h 361950"/>
                <a:gd name="connsiteX22" fmla="*/ 240827 w 216510"/>
                <a:gd name="connsiteY22" fmla="*/ 33812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30" y="274325"/>
                  </a:moveTo>
                  <a:cubicBezTo>
                    <a:pt x="173230" y="259679"/>
                    <a:pt x="168074" y="247229"/>
                    <a:pt x="157661" y="236784"/>
                  </a:cubicBezTo>
                  <a:cubicBezTo>
                    <a:pt x="147261" y="226340"/>
                    <a:pt x="134951" y="221028"/>
                    <a:pt x="120337" y="221028"/>
                  </a:cubicBezTo>
                  <a:cubicBezTo>
                    <a:pt x="105876" y="221028"/>
                    <a:pt x="93413" y="226186"/>
                    <a:pt x="83114" y="236529"/>
                  </a:cubicBezTo>
                  <a:cubicBezTo>
                    <a:pt x="72701" y="246719"/>
                    <a:pt x="67596" y="259475"/>
                    <a:pt x="67596" y="274325"/>
                  </a:cubicBezTo>
                  <a:cubicBezTo>
                    <a:pt x="67596" y="288971"/>
                    <a:pt x="72701" y="301331"/>
                    <a:pt x="83114" y="311673"/>
                  </a:cubicBezTo>
                  <a:cubicBezTo>
                    <a:pt x="93413" y="321952"/>
                    <a:pt x="105876" y="327124"/>
                    <a:pt x="120337" y="327124"/>
                  </a:cubicBezTo>
                  <a:cubicBezTo>
                    <a:pt x="134951" y="327124"/>
                    <a:pt x="147261" y="321952"/>
                    <a:pt x="157661" y="311673"/>
                  </a:cubicBezTo>
                  <a:cubicBezTo>
                    <a:pt x="168074" y="301331"/>
                    <a:pt x="173230" y="288971"/>
                    <a:pt x="173230" y="274325"/>
                  </a:cubicBezTo>
                  <a:moveTo>
                    <a:pt x="240827" y="33812"/>
                  </a:moveTo>
                  <a:lnTo>
                    <a:pt x="240827" y="274325"/>
                  </a:lnTo>
                  <a:cubicBezTo>
                    <a:pt x="240827" y="307600"/>
                    <a:pt x="228975" y="335909"/>
                    <a:pt x="205552" y="359441"/>
                  </a:cubicBezTo>
                  <a:cubicBezTo>
                    <a:pt x="182090" y="383089"/>
                    <a:pt x="153715" y="394837"/>
                    <a:pt x="120693" y="394837"/>
                  </a:cubicBezTo>
                  <a:cubicBezTo>
                    <a:pt x="87213" y="394837"/>
                    <a:pt x="58749" y="383089"/>
                    <a:pt x="35275" y="359441"/>
                  </a:cubicBezTo>
                  <a:cubicBezTo>
                    <a:pt x="11813" y="335909"/>
                    <a:pt x="0" y="307600"/>
                    <a:pt x="0" y="274325"/>
                  </a:cubicBezTo>
                  <a:cubicBezTo>
                    <a:pt x="0" y="240845"/>
                    <a:pt x="11712" y="212294"/>
                    <a:pt x="35173" y="188646"/>
                  </a:cubicBezTo>
                  <a:cubicBezTo>
                    <a:pt x="58596" y="165113"/>
                    <a:pt x="86971" y="153366"/>
                    <a:pt x="120337" y="153366"/>
                  </a:cubicBezTo>
                  <a:cubicBezTo>
                    <a:pt x="138757" y="153366"/>
                    <a:pt x="156465" y="157439"/>
                    <a:pt x="173230" y="165867"/>
                  </a:cubicBezTo>
                  <a:lnTo>
                    <a:pt x="173230" y="33812"/>
                  </a:lnTo>
                  <a:cubicBezTo>
                    <a:pt x="173230" y="24580"/>
                    <a:pt x="176578" y="16561"/>
                    <a:pt x="183045" y="9921"/>
                  </a:cubicBezTo>
                  <a:cubicBezTo>
                    <a:pt x="189486" y="3345"/>
                    <a:pt x="197646" y="0"/>
                    <a:pt x="207359" y="0"/>
                  </a:cubicBezTo>
                  <a:cubicBezTo>
                    <a:pt x="216665" y="0"/>
                    <a:pt x="224570" y="3345"/>
                    <a:pt x="231024" y="9921"/>
                  </a:cubicBezTo>
                  <a:cubicBezTo>
                    <a:pt x="237479" y="16561"/>
                    <a:pt x="240827" y="24580"/>
                    <a:pt x="240827" y="33812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: 図形 127">
              <a:extLst>
                <a:ext uri="{FF2B5EF4-FFF2-40B4-BE49-F238E27FC236}">
                  <a16:creationId xmlns:a16="http://schemas.microsoft.com/office/drawing/2014/main" id="{84D46232-C79D-4335-B824-A55D09462288}"/>
                </a:ext>
              </a:extLst>
            </p:cNvPr>
            <p:cNvSpPr/>
            <p:nvPr/>
          </p:nvSpPr>
          <p:spPr>
            <a:xfrm>
              <a:off x="239917" y="5567884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16 h 217170"/>
                <a:gd name="connsiteX2" fmla="*/ 119573 w 216510"/>
                <a:gd name="connsiteY2" fmla="*/ 67687 h 217170"/>
                <a:gd name="connsiteX3" fmla="*/ 82847 w 216510"/>
                <a:gd name="connsiteY3" fmla="*/ 83316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27 w 216510"/>
                <a:gd name="connsiteY9" fmla="*/ 205194 h 217170"/>
                <a:gd name="connsiteX10" fmla="*/ 231457 w 216510"/>
                <a:gd name="connsiteY10" fmla="*/ 229289 h 217170"/>
                <a:gd name="connsiteX11" fmla="*/ 207970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16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66" y="67687"/>
                    <a:pt x="93107" y="72910"/>
                    <a:pt x="82847" y="83316"/>
                  </a:cubicBezTo>
                  <a:cubicBezTo>
                    <a:pt x="72612" y="93672"/>
                    <a:pt x="67456" y="106070"/>
                    <a:pt x="67456" y="120474"/>
                  </a:cubicBezTo>
                  <a:cubicBezTo>
                    <a:pt x="67456" y="135209"/>
                    <a:pt x="72612" y="147697"/>
                    <a:pt x="82847" y="157937"/>
                  </a:cubicBezTo>
                  <a:cubicBezTo>
                    <a:pt x="93107" y="168101"/>
                    <a:pt x="105366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27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70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32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9" name="フリーフォーム: 図形 128">
              <a:extLst>
                <a:ext uri="{FF2B5EF4-FFF2-40B4-BE49-F238E27FC236}">
                  <a16:creationId xmlns:a16="http://schemas.microsoft.com/office/drawing/2014/main" id="{E0302424-BC72-4D88-BE18-F4CDB6F51722}"/>
                </a:ext>
              </a:extLst>
            </p:cNvPr>
            <p:cNvSpPr/>
            <p:nvPr/>
          </p:nvSpPr>
          <p:spPr>
            <a:xfrm>
              <a:off x="362418" y="5567887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04 h 217170"/>
                <a:gd name="connsiteX2" fmla="*/ 119573 w 216510"/>
                <a:gd name="connsiteY2" fmla="*/ 67687 h 217170"/>
                <a:gd name="connsiteX3" fmla="*/ 82847 w 216510"/>
                <a:gd name="connsiteY3" fmla="*/ 83304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14 w 216510"/>
                <a:gd name="connsiteY9" fmla="*/ 205194 h 217170"/>
                <a:gd name="connsiteX10" fmla="*/ 231457 w 216510"/>
                <a:gd name="connsiteY10" fmla="*/ 229289 h 217170"/>
                <a:gd name="connsiteX11" fmla="*/ 207958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52 w 216510"/>
                <a:gd name="connsiteY20" fmla="*/ 117064 h 217170"/>
                <a:gd name="connsiteX21" fmla="*/ 239452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04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54" y="67687"/>
                    <a:pt x="93107" y="72910"/>
                    <a:pt x="82847" y="83304"/>
                  </a:cubicBezTo>
                  <a:cubicBezTo>
                    <a:pt x="72599" y="93672"/>
                    <a:pt x="67456" y="106070"/>
                    <a:pt x="67456" y="120474"/>
                  </a:cubicBezTo>
                  <a:cubicBezTo>
                    <a:pt x="67456" y="135209"/>
                    <a:pt x="72599" y="147697"/>
                    <a:pt x="82847" y="157937"/>
                  </a:cubicBezTo>
                  <a:cubicBezTo>
                    <a:pt x="93107" y="168101"/>
                    <a:pt x="105354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14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58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19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07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52" y="117064"/>
                  </a:cubicBezTo>
                  <a:lnTo>
                    <a:pt x="239452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30" name="フリーフォーム: 図形 129">
              <a:extLst>
                <a:ext uri="{FF2B5EF4-FFF2-40B4-BE49-F238E27FC236}">
                  <a16:creationId xmlns:a16="http://schemas.microsoft.com/office/drawing/2014/main" id="{4411D404-A8CE-4BFB-AB0E-3DBC1D428C6B}"/>
                </a:ext>
              </a:extLst>
            </p:cNvPr>
            <p:cNvSpPr/>
            <p:nvPr/>
          </p:nvSpPr>
          <p:spPr>
            <a:xfrm>
              <a:off x="500846" y="5569114"/>
              <a:ext cx="53007" cy="53168"/>
            </a:xfrm>
            <a:custGeom>
              <a:avLst/>
              <a:gdLst>
                <a:gd name="connsiteX0" fmla="*/ 171677 w 216510"/>
                <a:gd name="connsiteY0" fmla="*/ 120486 h 217170"/>
                <a:gd name="connsiteX1" fmla="*/ 156274 w 216510"/>
                <a:gd name="connsiteY1" fmla="*/ 83316 h 217170"/>
                <a:gd name="connsiteX2" fmla="*/ 119560 w 216510"/>
                <a:gd name="connsiteY2" fmla="*/ 67700 h 217170"/>
                <a:gd name="connsiteX3" fmla="*/ 82847 w 216510"/>
                <a:gd name="connsiteY3" fmla="*/ 83316 h 217170"/>
                <a:gd name="connsiteX4" fmla="*/ 67444 w 216510"/>
                <a:gd name="connsiteY4" fmla="*/ 120486 h 217170"/>
                <a:gd name="connsiteX5" fmla="*/ 82847 w 216510"/>
                <a:gd name="connsiteY5" fmla="*/ 157937 h 217170"/>
                <a:gd name="connsiteX6" fmla="*/ 119560 w 216510"/>
                <a:gd name="connsiteY6" fmla="*/ 173234 h 217170"/>
                <a:gd name="connsiteX7" fmla="*/ 156274 w 216510"/>
                <a:gd name="connsiteY7" fmla="*/ 157937 h 217170"/>
                <a:gd name="connsiteX8" fmla="*/ 171677 w 216510"/>
                <a:gd name="connsiteY8" fmla="*/ 120486 h 217170"/>
                <a:gd name="connsiteX9" fmla="*/ 240827 w 216510"/>
                <a:gd name="connsiteY9" fmla="*/ 205194 h 217170"/>
                <a:gd name="connsiteX10" fmla="*/ 231444 w 216510"/>
                <a:gd name="connsiteY10" fmla="*/ 229289 h 217170"/>
                <a:gd name="connsiteX11" fmla="*/ 207958 w 216510"/>
                <a:gd name="connsiteY11" fmla="*/ 239798 h 217170"/>
                <a:gd name="connsiteX12" fmla="*/ 183707 w 216510"/>
                <a:gd name="connsiteY12" fmla="*/ 230183 h 217170"/>
                <a:gd name="connsiteX13" fmla="*/ 178857 w 216510"/>
                <a:gd name="connsiteY13" fmla="*/ 224463 h 217170"/>
                <a:gd name="connsiteX14" fmla="*/ 119446 w 216510"/>
                <a:gd name="connsiteY14" fmla="*/ 240922 h 217170"/>
                <a:gd name="connsiteX15" fmla="*/ 34969 w 216510"/>
                <a:gd name="connsiteY15" fmla="*/ 205718 h 217170"/>
                <a:gd name="connsiteX16" fmla="*/ 0 w 216510"/>
                <a:gd name="connsiteY16" fmla="*/ 120486 h 217170"/>
                <a:gd name="connsiteX17" fmla="*/ 34969 w 216510"/>
                <a:gd name="connsiteY17" fmla="*/ 35472 h 217170"/>
                <a:gd name="connsiteX18" fmla="*/ 119560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86"/>
                  </a:moveTo>
                  <a:cubicBezTo>
                    <a:pt x="171677" y="106083"/>
                    <a:pt x="166572" y="93672"/>
                    <a:pt x="156274" y="83316"/>
                  </a:cubicBezTo>
                  <a:cubicBezTo>
                    <a:pt x="146026" y="72923"/>
                    <a:pt x="133818" y="67700"/>
                    <a:pt x="119560" y="67700"/>
                  </a:cubicBezTo>
                  <a:cubicBezTo>
                    <a:pt x="105354" y="67700"/>
                    <a:pt x="93095" y="72923"/>
                    <a:pt x="82847" y="83316"/>
                  </a:cubicBezTo>
                  <a:cubicBezTo>
                    <a:pt x="72599" y="93672"/>
                    <a:pt x="67444" y="106083"/>
                    <a:pt x="67444" y="120486"/>
                  </a:cubicBezTo>
                  <a:cubicBezTo>
                    <a:pt x="67444" y="135209"/>
                    <a:pt x="72599" y="147697"/>
                    <a:pt x="82847" y="157937"/>
                  </a:cubicBezTo>
                  <a:cubicBezTo>
                    <a:pt x="93095" y="168101"/>
                    <a:pt x="105354" y="173234"/>
                    <a:pt x="119560" y="173234"/>
                  </a:cubicBezTo>
                  <a:cubicBezTo>
                    <a:pt x="133818" y="173234"/>
                    <a:pt x="146026" y="168101"/>
                    <a:pt x="156274" y="157937"/>
                  </a:cubicBezTo>
                  <a:cubicBezTo>
                    <a:pt x="166572" y="147697"/>
                    <a:pt x="171677" y="135209"/>
                    <a:pt x="171677" y="120486"/>
                  </a:cubicBezTo>
                  <a:moveTo>
                    <a:pt x="240827" y="205194"/>
                  </a:moveTo>
                  <a:cubicBezTo>
                    <a:pt x="240967" y="214541"/>
                    <a:pt x="237886" y="222598"/>
                    <a:pt x="231444" y="229289"/>
                  </a:cubicBezTo>
                  <a:cubicBezTo>
                    <a:pt x="225003" y="235967"/>
                    <a:pt x="217200" y="239491"/>
                    <a:pt x="207958" y="239798"/>
                  </a:cubicBezTo>
                  <a:cubicBezTo>
                    <a:pt x="198703" y="240053"/>
                    <a:pt x="190619" y="236848"/>
                    <a:pt x="183707" y="230183"/>
                  </a:cubicBezTo>
                  <a:cubicBezTo>
                    <a:pt x="181861" y="228370"/>
                    <a:pt x="180232" y="226467"/>
                    <a:pt x="178857" y="224463"/>
                  </a:cubicBezTo>
                  <a:cubicBezTo>
                    <a:pt x="160615" y="235457"/>
                    <a:pt x="140819" y="240922"/>
                    <a:pt x="119446" y="240922"/>
                  </a:cubicBezTo>
                  <a:cubicBezTo>
                    <a:pt x="86411" y="240922"/>
                    <a:pt x="58240" y="229213"/>
                    <a:pt x="34969" y="205718"/>
                  </a:cubicBezTo>
                  <a:cubicBezTo>
                    <a:pt x="11648" y="182211"/>
                    <a:pt x="0" y="153800"/>
                    <a:pt x="0" y="120486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24"/>
                    <a:pt x="86513" y="0"/>
                    <a:pt x="119560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25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133" name="フリーフォーム: 図形 132">
            <a:extLst>
              <a:ext uri="{FF2B5EF4-FFF2-40B4-BE49-F238E27FC236}">
                <a16:creationId xmlns:a16="http://schemas.microsoft.com/office/drawing/2014/main" id="{755F4E9D-2B77-4BB4-AACD-6119F34094DC}"/>
              </a:ext>
            </a:extLst>
          </p:cNvPr>
          <p:cNvSpPr/>
          <p:nvPr/>
        </p:nvSpPr>
        <p:spPr>
          <a:xfrm>
            <a:off x="8587776" y="6531855"/>
            <a:ext cx="265033" cy="62029"/>
          </a:xfrm>
          <a:custGeom>
            <a:avLst/>
            <a:gdLst>
              <a:gd name="connsiteX0" fmla="*/ 553450 w 1082552"/>
              <a:gd name="connsiteY0" fmla="*/ 0 h 253365"/>
              <a:gd name="connsiteX1" fmla="*/ 1106952 w 1082552"/>
              <a:gd name="connsiteY1" fmla="*/ 136320 h 253365"/>
              <a:gd name="connsiteX2" fmla="*/ 553450 w 1082552"/>
              <a:gd name="connsiteY2" fmla="*/ 272690 h 253365"/>
              <a:gd name="connsiteX3" fmla="*/ 0 w 1082552"/>
              <a:gd name="connsiteY3" fmla="*/ 136320 h 253365"/>
              <a:gd name="connsiteX4" fmla="*/ 553450 w 1082552"/>
              <a:gd name="connsiteY4" fmla="*/ 0 h 25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552" h="253365">
                <a:moveTo>
                  <a:pt x="553450" y="0"/>
                </a:moveTo>
                <a:cubicBezTo>
                  <a:pt x="859149" y="0"/>
                  <a:pt x="1106952" y="61048"/>
                  <a:pt x="1106952" y="136320"/>
                </a:cubicBezTo>
                <a:cubicBezTo>
                  <a:pt x="1106952" y="211630"/>
                  <a:pt x="859149" y="272690"/>
                  <a:pt x="553450" y="272690"/>
                </a:cubicBezTo>
                <a:cubicBezTo>
                  <a:pt x="247739" y="272690"/>
                  <a:pt x="0" y="211630"/>
                  <a:pt x="0" y="136320"/>
                </a:cubicBezTo>
                <a:cubicBezTo>
                  <a:pt x="0" y="61048"/>
                  <a:pt x="247739" y="0"/>
                  <a:pt x="553450" y="0"/>
                </a:cubicBezTo>
              </a:path>
            </a:pathLst>
          </a:custGeom>
          <a:solidFill>
            <a:srgbClr val="000000"/>
          </a:solidFill>
          <a:ln w="1273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F0D047-9AF7-4385-8EC1-088B0FC2CE65}"/>
              </a:ext>
            </a:extLst>
          </p:cNvPr>
          <p:cNvSpPr txBox="1"/>
          <p:nvPr userDrawn="1"/>
        </p:nvSpPr>
        <p:spPr>
          <a:xfrm>
            <a:off x="8465763" y="6254856"/>
            <a:ext cx="50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DF1CE67-279E-42CD-8F5F-59B6F45C969D}" type="slidenum">
              <a:rPr kumimoji="1" lang="ja-JP" alt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AF571F01-F96F-4B65-895E-4B8E77F6670A}"/>
              </a:ext>
            </a:extLst>
          </p:cNvPr>
          <p:cNvSpPr/>
          <p:nvPr userDrawn="1"/>
        </p:nvSpPr>
        <p:spPr>
          <a:xfrm flipV="1">
            <a:off x="48" y="663936"/>
            <a:ext cx="9143952" cy="10800"/>
          </a:xfrm>
          <a:custGeom>
            <a:avLst/>
            <a:gdLst/>
            <a:ahLst/>
            <a:cxnLst/>
            <a:rect l="l" t="t" r="r" b="b"/>
            <a:pathLst>
              <a:path w="10692130" h="172720">
                <a:moveTo>
                  <a:pt x="0" y="0"/>
                </a:moveTo>
                <a:lnTo>
                  <a:pt x="10692003" y="0"/>
                </a:lnTo>
                <a:lnTo>
                  <a:pt x="10692003" y="172542"/>
                </a:lnTo>
                <a:lnTo>
                  <a:pt x="0" y="172542"/>
                </a:lnTo>
                <a:lnTo>
                  <a:pt x="0" y="0"/>
                </a:lnTo>
                <a:close/>
              </a:path>
            </a:pathLst>
          </a:custGeom>
          <a:solidFill>
            <a:srgbClr val="B3DA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3968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メッセージラ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 29">
            <a:extLst>
              <a:ext uri="{FF2B5EF4-FFF2-40B4-BE49-F238E27FC236}">
                <a16:creationId xmlns:a16="http://schemas.microsoft.com/office/drawing/2014/main" id="{CA399D7C-48F9-4A7C-B2D7-D6E98560A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A02C8F9C-E32F-4597-86EE-773A4EBDED50}"/>
              </a:ext>
            </a:extLst>
          </p:cNvPr>
          <p:cNvGrpSpPr/>
          <p:nvPr userDrawn="1"/>
        </p:nvGrpSpPr>
        <p:grpSpPr>
          <a:xfrm>
            <a:off x="137587" y="6315150"/>
            <a:ext cx="456287" cy="275534"/>
            <a:chOff x="169260" y="5346748"/>
            <a:chExt cx="456287" cy="275534"/>
          </a:xfrm>
        </p:grpSpPr>
        <p:sp>
          <p:nvSpPr>
            <p:cNvPr id="64" name="フリーフォーム: 図形 63">
              <a:extLst>
                <a:ext uri="{FF2B5EF4-FFF2-40B4-BE49-F238E27FC236}">
                  <a16:creationId xmlns:a16="http://schemas.microsoft.com/office/drawing/2014/main" id="{8BD18D1D-8D95-4D13-A806-BB2A07F6DDEE}"/>
                </a:ext>
              </a:extLst>
            </p:cNvPr>
            <p:cNvSpPr/>
            <p:nvPr/>
          </p:nvSpPr>
          <p:spPr>
            <a:xfrm>
              <a:off x="493031" y="5347574"/>
              <a:ext cx="132516" cy="159504"/>
            </a:xfrm>
            <a:custGeom>
              <a:avLst/>
              <a:gdLst>
                <a:gd name="connsiteX0" fmla="*/ 559281 w 541276"/>
                <a:gd name="connsiteY0" fmla="*/ 79690 h 651510"/>
                <a:gd name="connsiteX1" fmla="*/ 559281 w 541276"/>
                <a:gd name="connsiteY1" fmla="*/ 389154 h 651510"/>
                <a:gd name="connsiteX2" fmla="*/ 477414 w 541276"/>
                <a:gd name="connsiteY2" fmla="*/ 587109 h 651510"/>
                <a:gd name="connsiteX3" fmla="*/ 280264 w 541276"/>
                <a:gd name="connsiteY3" fmla="*/ 669672 h 651510"/>
                <a:gd name="connsiteX4" fmla="*/ 81867 w 541276"/>
                <a:gd name="connsiteY4" fmla="*/ 587109 h 651510"/>
                <a:gd name="connsiteX5" fmla="*/ 0 w 541276"/>
                <a:gd name="connsiteY5" fmla="*/ 389154 h 651510"/>
                <a:gd name="connsiteX6" fmla="*/ 0 w 541276"/>
                <a:gd name="connsiteY6" fmla="*/ 78490 h 651510"/>
                <a:gd name="connsiteX7" fmla="*/ 23130 w 541276"/>
                <a:gd name="connsiteY7" fmla="*/ 23124 h 651510"/>
                <a:gd name="connsiteX8" fmla="*/ 78417 w 541276"/>
                <a:gd name="connsiteY8" fmla="*/ 0 h 651510"/>
                <a:gd name="connsiteX9" fmla="*/ 133805 w 541276"/>
                <a:gd name="connsiteY9" fmla="*/ 23124 h 651510"/>
                <a:gd name="connsiteX10" fmla="*/ 156885 w 541276"/>
                <a:gd name="connsiteY10" fmla="*/ 78490 h 651510"/>
                <a:gd name="connsiteX11" fmla="*/ 156885 w 541276"/>
                <a:gd name="connsiteY11" fmla="*/ 388963 h 651510"/>
                <a:gd name="connsiteX12" fmla="*/ 193013 w 541276"/>
                <a:gd name="connsiteY12" fmla="*/ 476097 h 651510"/>
                <a:gd name="connsiteX13" fmla="*/ 279666 w 541276"/>
                <a:gd name="connsiteY13" fmla="*/ 512335 h 651510"/>
                <a:gd name="connsiteX14" fmla="*/ 365683 w 541276"/>
                <a:gd name="connsiteY14" fmla="*/ 476097 h 651510"/>
                <a:gd name="connsiteX15" fmla="*/ 402409 w 541276"/>
                <a:gd name="connsiteY15" fmla="*/ 387763 h 651510"/>
                <a:gd name="connsiteX16" fmla="*/ 402409 w 541276"/>
                <a:gd name="connsiteY16" fmla="*/ 78490 h 651510"/>
                <a:gd name="connsiteX17" fmla="*/ 425475 w 541276"/>
                <a:gd name="connsiteY17" fmla="*/ 23124 h 651510"/>
                <a:gd name="connsiteX18" fmla="*/ 480915 w 541276"/>
                <a:gd name="connsiteY18" fmla="*/ 0 h 651510"/>
                <a:gd name="connsiteX19" fmla="*/ 536163 w 541276"/>
                <a:gd name="connsiteY19" fmla="*/ 24337 h 651510"/>
                <a:gd name="connsiteX20" fmla="*/ 559281 w 541276"/>
                <a:gd name="connsiteY20" fmla="*/ 79690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59281" y="79690"/>
                  </a:moveTo>
                  <a:lnTo>
                    <a:pt x="559281" y="389154"/>
                  </a:lnTo>
                  <a:cubicBezTo>
                    <a:pt x="559281" y="466112"/>
                    <a:pt x="532000" y="532114"/>
                    <a:pt x="477414" y="587109"/>
                  </a:cubicBezTo>
                  <a:cubicBezTo>
                    <a:pt x="422866" y="642168"/>
                    <a:pt x="357077" y="669672"/>
                    <a:pt x="280264" y="669672"/>
                  </a:cubicBezTo>
                  <a:cubicBezTo>
                    <a:pt x="202598" y="669672"/>
                    <a:pt x="136402" y="642168"/>
                    <a:pt x="81867" y="587109"/>
                  </a:cubicBezTo>
                  <a:cubicBezTo>
                    <a:pt x="27331" y="532114"/>
                    <a:pt x="0" y="466112"/>
                    <a:pt x="0" y="389154"/>
                  </a:cubicBezTo>
                  <a:lnTo>
                    <a:pt x="0" y="78490"/>
                  </a:lnTo>
                  <a:cubicBezTo>
                    <a:pt x="0" y="57013"/>
                    <a:pt x="7663" y="38485"/>
                    <a:pt x="23130" y="23124"/>
                  </a:cubicBezTo>
                  <a:cubicBezTo>
                    <a:pt x="38445" y="7776"/>
                    <a:pt x="56852" y="0"/>
                    <a:pt x="78417" y="0"/>
                  </a:cubicBezTo>
                  <a:cubicBezTo>
                    <a:pt x="99931" y="0"/>
                    <a:pt x="118338" y="7776"/>
                    <a:pt x="133805" y="23124"/>
                  </a:cubicBezTo>
                  <a:cubicBezTo>
                    <a:pt x="149119" y="38485"/>
                    <a:pt x="156885" y="57013"/>
                    <a:pt x="156885" y="78490"/>
                  </a:cubicBezTo>
                  <a:lnTo>
                    <a:pt x="156885" y="388963"/>
                  </a:lnTo>
                  <a:cubicBezTo>
                    <a:pt x="156885" y="422787"/>
                    <a:pt x="168838" y="451849"/>
                    <a:pt x="193013" y="476097"/>
                  </a:cubicBezTo>
                  <a:cubicBezTo>
                    <a:pt x="217072" y="500192"/>
                    <a:pt x="246046" y="512335"/>
                    <a:pt x="279666" y="512335"/>
                  </a:cubicBezTo>
                  <a:cubicBezTo>
                    <a:pt x="313299" y="512335"/>
                    <a:pt x="341967" y="500192"/>
                    <a:pt x="365683" y="476097"/>
                  </a:cubicBezTo>
                  <a:cubicBezTo>
                    <a:pt x="389500" y="451849"/>
                    <a:pt x="401708" y="422443"/>
                    <a:pt x="402409" y="387763"/>
                  </a:cubicBezTo>
                  <a:lnTo>
                    <a:pt x="402409" y="78490"/>
                  </a:lnTo>
                  <a:cubicBezTo>
                    <a:pt x="402409" y="57013"/>
                    <a:pt x="410161" y="38485"/>
                    <a:pt x="425475" y="23124"/>
                  </a:cubicBezTo>
                  <a:cubicBezTo>
                    <a:pt x="440930" y="7776"/>
                    <a:pt x="459350" y="0"/>
                    <a:pt x="480915" y="0"/>
                  </a:cubicBezTo>
                  <a:cubicBezTo>
                    <a:pt x="502428" y="843"/>
                    <a:pt x="520836" y="8874"/>
                    <a:pt x="536163" y="24337"/>
                  </a:cubicBezTo>
                  <a:cubicBezTo>
                    <a:pt x="551617" y="39698"/>
                    <a:pt x="559281" y="58213"/>
                    <a:pt x="559281" y="7969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: 図形 64">
              <a:extLst>
                <a:ext uri="{FF2B5EF4-FFF2-40B4-BE49-F238E27FC236}">
                  <a16:creationId xmlns:a16="http://schemas.microsoft.com/office/drawing/2014/main" id="{1BF772BB-DCD8-4DE6-B9D6-46A90025F3AA}"/>
                </a:ext>
              </a:extLst>
            </p:cNvPr>
            <p:cNvSpPr/>
            <p:nvPr/>
          </p:nvSpPr>
          <p:spPr>
            <a:xfrm>
              <a:off x="570200" y="5530917"/>
              <a:ext cx="53007" cy="88613"/>
            </a:xfrm>
            <a:custGeom>
              <a:avLst/>
              <a:gdLst>
                <a:gd name="connsiteX0" fmla="*/ 173217 w 216510"/>
                <a:gd name="connsiteY0" fmla="*/ 274325 h 361950"/>
                <a:gd name="connsiteX1" fmla="*/ 157559 w 216510"/>
                <a:gd name="connsiteY1" fmla="*/ 236529 h 361950"/>
                <a:gd name="connsiteX2" fmla="*/ 120337 w 216510"/>
                <a:gd name="connsiteY2" fmla="*/ 221028 h 361950"/>
                <a:gd name="connsiteX3" fmla="*/ 83000 w 216510"/>
                <a:gd name="connsiteY3" fmla="*/ 236784 h 361950"/>
                <a:gd name="connsiteX4" fmla="*/ 67431 w 216510"/>
                <a:gd name="connsiteY4" fmla="*/ 274325 h 361950"/>
                <a:gd name="connsiteX5" fmla="*/ 83000 w 216510"/>
                <a:gd name="connsiteY5" fmla="*/ 311673 h 361950"/>
                <a:gd name="connsiteX6" fmla="*/ 120337 w 216510"/>
                <a:gd name="connsiteY6" fmla="*/ 327124 h 361950"/>
                <a:gd name="connsiteX7" fmla="*/ 157559 w 216510"/>
                <a:gd name="connsiteY7" fmla="*/ 311673 h 361950"/>
                <a:gd name="connsiteX8" fmla="*/ 173217 w 216510"/>
                <a:gd name="connsiteY8" fmla="*/ 274325 h 361950"/>
                <a:gd name="connsiteX9" fmla="*/ 205386 w 216510"/>
                <a:gd name="connsiteY9" fmla="*/ 188646 h 361950"/>
                <a:gd name="connsiteX10" fmla="*/ 240725 w 216510"/>
                <a:gd name="connsiteY10" fmla="*/ 274325 h 361950"/>
                <a:gd name="connsiteX11" fmla="*/ 205386 w 216510"/>
                <a:gd name="connsiteY11" fmla="*/ 359441 h 361950"/>
                <a:gd name="connsiteX12" fmla="*/ 120579 w 216510"/>
                <a:gd name="connsiteY12" fmla="*/ 394837 h 361950"/>
                <a:gd name="connsiteX13" fmla="*/ 35160 w 216510"/>
                <a:gd name="connsiteY13" fmla="*/ 359441 h 361950"/>
                <a:gd name="connsiteX14" fmla="*/ 0 w 216510"/>
                <a:gd name="connsiteY14" fmla="*/ 274325 h 361950"/>
                <a:gd name="connsiteX15" fmla="*/ 0 w 216510"/>
                <a:gd name="connsiteY15" fmla="*/ 33812 h 361950"/>
                <a:gd name="connsiteX16" fmla="*/ 9904 w 216510"/>
                <a:gd name="connsiteY16" fmla="*/ 9921 h 361950"/>
                <a:gd name="connsiteX17" fmla="*/ 33722 w 216510"/>
                <a:gd name="connsiteY17" fmla="*/ 0 h 361950"/>
                <a:gd name="connsiteX18" fmla="*/ 57527 w 216510"/>
                <a:gd name="connsiteY18" fmla="*/ 9921 h 361950"/>
                <a:gd name="connsiteX19" fmla="*/ 67431 w 216510"/>
                <a:gd name="connsiteY19" fmla="*/ 33812 h 361950"/>
                <a:gd name="connsiteX20" fmla="*/ 67431 w 216510"/>
                <a:gd name="connsiteY20" fmla="*/ 165867 h 361950"/>
                <a:gd name="connsiteX21" fmla="*/ 120579 w 216510"/>
                <a:gd name="connsiteY21" fmla="*/ 153366 h 361950"/>
                <a:gd name="connsiteX22" fmla="*/ 205386 w 216510"/>
                <a:gd name="connsiteY22" fmla="*/ 18864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17" y="274325"/>
                  </a:moveTo>
                  <a:cubicBezTo>
                    <a:pt x="173217" y="259475"/>
                    <a:pt x="167973" y="246719"/>
                    <a:pt x="157559" y="236529"/>
                  </a:cubicBezTo>
                  <a:cubicBezTo>
                    <a:pt x="147248" y="226186"/>
                    <a:pt x="134836" y="221028"/>
                    <a:pt x="120337" y="221028"/>
                  </a:cubicBezTo>
                  <a:cubicBezTo>
                    <a:pt x="105876" y="221028"/>
                    <a:pt x="93400" y="226340"/>
                    <a:pt x="83000" y="236784"/>
                  </a:cubicBezTo>
                  <a:cubicBezTo>
                    <a:pt x="72599" y="247229"/>
                    <a:pt x="67431" y="259679"/>
                    <a:pt x="67431" y="274325"/>
                  </a:cubicBezTo>
                  <a:cubicBezTo>
                    <a:pt x="67431" y="288971"/>
                    <a:pt x="72599" y="301331"/>
                    <a:pt x="83000" y="311673"/>
                  </a:cubicBezTo>
                  <a:cubicBezTo>
                    <a:pt x="93400" y="321952"/>
                    <a:pt x="105876" y="327124"/>
                    <a:pt x="120337" y="327124"/>
                  </a:cubicBezTo>
                  <a:cubicBezTo>
                    <a:pt x="134836" y="327124"/>
                    <a:pt x="147248" y="321952"/>
                    <a:pt x="157559" y="311673"/>
                  </a:cubicBezTo>
                  <a:cubicBezTo>
                    <a:pt x="167973" y="301331"/>
                    <a:pt x="173217" y="288971"/>
                    <a:pt x="173217" y="274325"/>
                  </a:cubicBezTo>
                  <a:moveTo>
                    <a:pt x="205386" y="188646"/>
                  </a:moveTo>
                  <a:cubicBezTo>
                    <a:pt x="229013" y="212294"/>
                    <a:pt x="240725" y="240845"/>
                    <a:pt x="240725" y="274325"/>
                  </a:cubicBezTo>
                  <a:cubicBezTo>
                    <a:pt x="240725" y="307600"/>
                    <a:pt x="229013" y="335909"/>
                    <a:pt x="205386" y="359441"/>
                  </a:cubicBezTo>
                  <a:cubicBezTo>
                    <a:pt x="181976" y="383089"/>
                    <a:pt x="153600" y="394837"/>
                    <a:pt x="120579" y="394837"/>
                  </a:cubicBezTo>
                  <a:cubicBezTo>
                    <a:pt x="87099" y="394837"/>
                    <a:pt x="58736" y="383089"/>
                    <a:pt x="35160" y="359441"/>
                  </a:cubicBezTo>
                  <a:cubicBezTo>
                    <a:pt x="11699" y="335909"/>
                    <a:pt x="0" y="307600"/>
                    <a:pt x="0" y="274325"/>
                  </a:cubicBezTo>
                  <a:lnTo>
                    <a:pt x="0" y="33812"/>
                  </a:lnTo>
                  <a:cubicBezTo>
                    <a:pt x="0" y="24580"/>
                    <a:pt x="3195" y="16561"/>
                    <a:pt x="9904" y="9921"/>
                  </a:cubicBezTo>
                  <a:cubicBezTo>
                    <a:pt x="16498" y="3345"/>
                    <a:pt x="24416" y="0"/>
                    <a:pt x="33722" y="0"/>
                  </a:cubicBezTo>
                  <a:cubicBezTo>
                    <a:pt x="42926" y="0"/>
                    <a:pt x="50831" y="3345"/>
                    <a:pt x="57527" y="9921"/>
                  </a:cubicBezTo>
                  <a:cubicBezTo>
                    <a:pt x="64096" y="16561"/>
                    <a:pt x="67431" y="24580"/>
                    <a:pt x="67431" y="33812"/>
                  </a:cubicBezTo>
                  <a:lnTo>
                    <a:pt x="67431" y="165867"/>
                  </a:lnTo>
                  <a:cubicBezTo>
                    <a:pt x="84362" y="157439"/>
                    <a:pt x="102018" y="153366"/>
                    <a:pt x="120579" y="153366"/>
                  </a:cubicBezTo>
                  <a:cubicBezTo>
                    <a:pt x="153600" y="153366"/>
                    <a:pt x="181976" y="165113"/>
                    <a:pt x="205386" y="188646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: 図形 65">
              <a:extLst>
                <a:ext uri="{FF2B5EF4-FFF2-40B4-BE49-F238E27FC236}">
                  <a16:creationId xmlns:a16="http://schemas.microsoft.com/office/drawing/2014/main" id="{37F8321C-AB5B-4F73-89B4-BBAA205F55C2}"/>
                </a:ext>
              </a:extLst>
            </p:cNvPr>
            <p:cNvSpPr/>
            <p:nvPr/>
          </p:nvSpPr>
          <p:spPr>
            <a:xfrm>
              <a:off x="459346" y="5531419"/>
              <a:ext cx="35338" cy="88613"/>
            </a:xfrm>
            <a:custGeom>
              <a:avLst/>
              <a:gdLst>
                <a:gd name="connsiteX0" fmla="*/ 146955 w 144340"/>
                <a:gd name="connsiteY0" fmla="*/ 350567 h 361950"/>
                <a:gd name="connsiteX1" fmla="*/ 140501 w 144340"/>
                <a:gd name="connsiteY1" fmla="*/ 375160 h 361950"/>
                <a:gd name="connsiteX2" fmla="*/ 118937 w 144340"/>
                <a:gd name="connsiteY2" fmla="*/ 388107 h 361950"/>
                <a:gd name="connsiteX3" fmla="*/ 94762 w 144340"/>
                <a:gd name="connsiteY3" fmla="*/ 389921 h 361950"/>
                <a:gd name="connsiteX4" fmla="*/ 32818 w 144340"/>
                <a:gd name="connsiteY4" fmla="*/ 368929 h 361950"/>
                <a:gd name="connsiteX5" fmla="*/ 0 w 144340"/>
                <a:gd name="connsiteY5" fmla="*/ 266893 h 361950"/>
                <a:gd name="connsiteX6" fmla="*/ 0 w 144340"/>
                <a:gd name="connsiteY6" fmla="*/ 33812 h 361950"/>
                <a:gd name="connsiteX7" fmla="*/ 9955 w 144340"/>
                <a:gd name="connsiteY7" fmla="*/ 9921 h 361950"/>
                <a:gd name="connsiteX8" fmla="*/ 33760 w 144340"/>
                <a:gd name="connsiteY8" fmla="*/ 0 h 361950"/>
                <a:gd name="connsiteX9" fmla="*/ 57578 w 144340"/>
                <a:gd name="connsiteY9" fmla="*/ 9921 h 361950"/>
                <a:gd name="connsiteX10" fmla="*/ 67495 w 144340"/>
                <a:gd name="connsiteY10" fmla="*/ 33812 h 361950"/>
                <a:gd name="connsiteX11" fmla="*/ 67495 w 144340"/>
                <a:gd name="connsiteY11" fmla="*/ 266893 h 361950"/>
                <a:gd name="connsiteX12" fmla="*/ 76953 w 144340"/>
                <a:gd name="connsiteY12" fmla="*/ 318147 h 361950"/>
                <a:gd name="connsiteX13" fmla="*/ 109274 w 144340"/>
                <a:gd name="connsiteY13" fmla="*/ 321148 h 361950"/>
                <a:gd name="connsiteX14" fmla="*/ 134047 w 144340"/>
                <a:gd name="connsiteY14" fmla="*/ 328081 h 361950"/>
                <a:gd name="connsiteX15" fmla="*/ 146955 w 144340"/>
                <a:gd name="connsiteY15" fmla="*/ 35056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340" h="361950">
                  <a:moveTo>
                    <a:pt x="146955" y="350567"/>
                  </a:moveTo>
                  <a:cubicBezTo>
                    <a:pt x="148267" y="359556"/>
                    <a:pt x="146115" y="367741"/>
                    <a:pt x="140501" y="375160"/>
                  </a:cubicBezTo>
                  <a:cubicBezTo>
                    <a:pt x="134849" y="382591"/>
                    <a:pt x="127682" y="386907"/>
                    <a:pt x="118937" y="388107"/>
                  </a:cubicBezTo>
                  <a:cubicBezTo>
                    <a:pt x="110089" y="389308"/>
                    <a:pt x="102082" y="389921"/>
                    <a:pt x="94762" y="389921"/>
                  </a:cubicBezTo>
                  <a:cubicBezTo>
                    <a:pt x="69289" y="389921"/>
                    <a:pt x="48731" y="382936"/>
                    <a:pt x="32818" y="368929"/>
                  </a:cubicBezTo>
                  <a:cubicBezTo>
                    <a:pt x="10897" y="349724"/>
                    <a:pt x="0" y="315645"/>
                    <a:pt x="0" y="266893"/>
                  </a:cubicBezTo>
                  <a:lnTo>
                    <a:pt x="0" y="33812"/>
                  </a:lnTo>
                  <a:cubicBezTo>
                    <a:pt x="0" y="24593"/>
                    <a:pt x="3348" y="16561"/>
                    <a:pt x="9955" y="9921"/>
                  </a:cubicBezTo>
                  <a:cubicBezTo>
                    <a:pt x="16511" y="3358"/>
                    <a:pt x="24569" y="0"/>
                    <a:pt x="33760" y="0"/>
                  </a:cubicBezTo>
                  <a:cubicBezTo>
                    <a:pt x="42977" y="0"/>
                    <a:pt x="50984" y="3358"/>
                    <a:pt x="57578" y="9921"/>
                  </a:cubicBezTo>
                  <a:cubicBezTo>
                    <a:pt x="64147" y="16561"/>
                    <a:pt x="67495" y="24593"/>
                    <a:pt x="67495" y="33812"/>
                  </a:cubicBezTo>
                  <a:lnTo>
                    <a:pt x="67495" y="266893"/>
                  </a:lnTo>
                  <a:cubicBezTo>
                    <a:pt x="67495" y="295470"/>
                    <a:pt x="70601" y="312529"/>
                    <a:pt x="76953" y="318147"/>
                  </a:cubicBezTo>
                  <a:cubicBezTo>
                    <a:pt x="81867" y="322463"/>
                    <a:pt x="92611" y="323421"/>
                    <a:pt x="109274" y="321148"/>
                  </a:cubicBezTo>
                  <a:cubicBezTo>
                    <a:pt x="118491" y="320203"/>
                    <a:pt x="126740" y="322463"/>
                    <a:pt x="134047" y="328081"/>
                  </a:cubicBezTo>
                  <a:cubicBezTo>
                    <a:pt x="141354" y="333763"/>
                    <a:pt x="145644" y="341182"/>
                    <a:pt x="146955" y="35056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: 図形 66">
              <a:extLst>
                <a:ext uri="{FF2B5EF4-FFF2-40B4-BE49-F238E27FC236}">
                  <a16:creationId xmlns:a16="http://schemas.microsoft.com/office/drawing/2014/main" id="{388CACF6-46CC-4B1B-A1C8-369CAEFFEC7D}"/>
                </a:ext>
              </a:extLst>
            </p:cNvPr>
            <p:cNvSpPr/>
            <p:nvPr/>
          </p:nvSpPr>
          <p:spPr>
            <a:xfrm>
              <a:off x="329052" y="5375194"/>
              <a:ext cx="132516" cy="132920"/>
            </a:xfrm>
            <a:custGeom>
              <a:avLst/>
              <a:gdLst>
                <a:gd name="connsiteX0" fmla="*/ 398946 w 541276"/>
                <a:gd name="connsiteY0" fmla="*/ 279956 h 542925"/>
                <a:gd name="connsiteX1" fmla="*/ 363162 w 541276"/>
                <a:gd name="connsiteY1" fmla="*/ 193575 h 542925"/>
                <a:gd name="connsiteX2" fmla="*/ 277858 w 541276"/>
                <a:gd name="connsiteY2" fmla="*/ 157299 h 542925"/>
                <a:gd name="connsiteX3" fmla="*/ 192542 w 541276"/>
                <a:gd name="connsiteY3" fmla="*/ 193575 h 542925"/>
                <a:gd name="connsiteX4" fmla="*/ 156770 w 541276"/>
                <a:gd name="connsiteY4" fmla="*/ 279956 h 542925"/>
                <a:gd name="connsiteX5" fmla="*/ 192542 w 541276"/>
                <a:gd name="connsiteY5" fmla="*/ 366988 h 542925"/>
                <a:gd name="connsiteX6" fmla="*/ 277858 w 541276"/>
                <a:gd name="connsiteY6" fmla="*/ 402523 h 542925"/>
                <a:gd name="connsiteX7" fmla="*/ 363162 w 541276"/>
                <a:gd name="connsiteY7" fmla="*/ 366988 h 542925"/>
                <a:gd name="connsiteX8" fmla="*/ 398946 w 541276"/>
                <a:gd name="connsiteY8" fmla="*/ 279956 h 542925"/>
                <a:gd name="connsiteX9" fmla="*/ 559612 w 541276"/>
                <a:gd name="connsiteY9" fmla="*/ 476799 h 542925"/>
                <a:gd name="connsiteX10" fmla="*/ 537843 w 541276"/>
                <a:gd name="connsiteY10" fmla="*/ 532816 h 542925"/>
                <a:gd name="connsiteX11" fmla="*/ 483257 w 541276"/>
                <a:gd name="connsiteY11" fmla="*/ 557205 h 542925"/>
                <a:gd name="connsiteX12" fmla="*/ 426914 w 541276"/>
                <a:gd name="connsiteY12" fmla="*/ 534872 h 542925"/>
                <a:gd name="connsiteX13" fmla="*/ 415648 w 541276"/>
                <a:gd name="connsiteY13" fmla="*/ 521580 h 542925"/>
                <a:gd name="connsiteX14" fmla="*/ 277604 w 541276"/>
                <a:gd name="connsiteY14" fmla="*/ 559822 h 542925"/>
                <a:gd name="connsiteX15" fmla="*/ 81256 w 541276"/>
                <a:gd name="connsiteY15" fmla="*/ 478012 h 542925"/>
                <a:gd name="connsiteX16" fmla="*/ 0 w 541276"/>
                <a:gd name="connsiteY16" fmla="*/ 279956 h 542925"/>
                <a:gd name="connsiteX17" fmla="*/ 81256 w 541276"/>
                <a:gd name="connsiteY17" fmla="*/ 82410 h 542925"/>
                <a:gd name="connsiteX18" fmla="*/ 277858 w 541276"/>
                <a:gd name="connsiteY18" fmla="*/ 0 h 542925"/>
                <a:gd name="connsiteX19" fmla="*/ 474550 w 541276"/>
                <a:gd name="connsiteY19" fmla="*/ 82218 h 542925"/>
                <a:gd name="connsiteX20" fmla="*/ 556416 w 541276"/>
                <a:gd name="connsiteY20" fmla="*/ 272026 h 542925"/>
                <a:gd name="connsiteX21" fmla="*/ 556416 w 541276"/>
                <a:gd name="connsiteY21" fmla="*/ 27218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1276" h="542925">
                  <a:moveTo>
                    <a:pt x="398946" y="279956"/>
                  </a:moveTo>
                  <a:cubicBezTo>
                    <a:pt x="398946" y="246489"/>
                    <a:pt x="387082" y="217670"/>
                    <a:pt x="363162" y="193575"/>
                  </a:cubicBezTo>
                  <a:cubicBezTo>
                    <a:pt x="339344" y="169442"/>
                    <a:pt x="310982" y="157299"/>
                    <a:pt x="277858" y="157299"/>
                  </a:cubicBezTo>
                  <a:cubicBezTo>
                    <a:pt x="244836" y="157299"/>
                    <a:pt x="216359" y="169442"/>
                    <a:pt x="192542" y="193575"/>
                  </a:cubicBezTo>
                  <a:cubicBezTo>
                    <a:pt x="168724" y="217670"/>
                    <a:pt x="156770" y="246489"/>
                    <a:pt x="156770" y="279956"/>
                  </a:cubicBezTo>
                  <a:cubicBezTo>
                    <a:pt x="156770" y="314189"/>
                    <a:pt x="168724" y="343200"/>
                    <a:pt x="192542" y="366988"/>
                  </a:cubicBezTo>
                  <a:cubicBezTo>
                    <a:pt x="216359" y="390623"/>
                    <a:pt x="244836" y="402523"/>
                    <a:pt x="277858" y="402523"/>
                  </a:cubicBezTo>
                  <a:cubicBezTo>
                    <a:pt x="310982" y="402523"/>
                    <a:pt x="339344" y="390623"/>
                    <a:pt x="363162" y="366988"/>
                  </a:cubicBezTo>
                  <a:cubicBezTo>
                    <a:pt x="387082" y="343200"/>
                    <a:pt x="398946" y="314189"/>
                    <a:pt x="398946" y="279956"/>
                  </a:cubicBezTo>
                  <a:moveTo>
                    <a:pt x="559612" y="476799"/>
                  </a:moveTo>
                  <a:cubicBezTo>
                    <a:pt x="559968" y="498532"/>
                    <a:pt x="552814" y="517251"/>
                    <a:pt x="537843" y="532816"/>
                  </a:cubicBezTo>
                  <a:cubicBezTo>
                    <a:pt x="522886" y="548330"/>
                    <a:pt x="504733" y="556502"/>
                    <a:pt x="483257" y="557205"/>
                  </a:cubicBezTo>
                  <a:cubicBezTo>
                    <a:pt x="461743" y="557817"/>
                    <a:pt x="442979" y="550386"/>
                    <a:pt x="426914" y="534872"/>
                  </a:cubicBezTo>
                  <a:cubicBezTo>
                    <a:pt x="422611" y="530658"/>
                    <a:pt x="418818" y="526240"/>
                    <a:pt x="415648" y="521580"/>
                  </a:cubicBezTo>
                  <a:cubicBezTo>
                    <a:pt x="373219" y="547117"/>
                    <a:pt x="327238" y="559822"/>
                    <a:pt x="277604" y="559822"/>
                  </a:cubicBezTo>
                  <a:cubicBezTo>
                    <a:pt x="200803" y="559822"/>
                    <a:pt x="135346" y="532612"/>
                    <a:pt x="81256" y="478012"/>
                  </a:cubicBezTo>
                  <a:cubicBezTo>
                    <a:pt x="27077" y="423400"/>
                    <a:pt x="0" y="357398"/>
                    <a:pt x="0" y="279956"/>
                  </a:cubicBezTo>
                  <a:cubicBezTo>
                    <a:pt x="0" y="203266"/>
                    <a:pt x="27077" y="137367"/>
                    <a:pt x="81256" y="82410"/>
                  </a:cubicBezTo>
                  <a:cubicBezTo>
                    <a:pt x="135447" y="27466"/>
                    <a:pt x="201058" y="0"/>
                    <a:pt x="277858" y="0"/>
                  </a:cubicBezTo>
                  <a:cubicBezTo>
                    <a:pt x="354760" y="0"/>
                    <a:pt x="420371" y="27364"/>
                    <a:pt x="474550" y="82218"/>
                  </a:cubicBezTo>
                  <a:cubicBezTo>
                    <a:pt x="527087" y="135209"/>
                    <a:pt x="554711" y="198708"/>
                    <a:pt x="556416" y="272026"/>
                  </a:cubicBezTo>
                  <a:lnTo>
                    <a:pt x="556416" y="272180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: 図形 67">
              <a:extLst>
                <a:ext uri="{FF2B5EF4-FFF2-40B4-BE49-F238E27FC236}">
                  <a16:creationId xmlns:a16="http://schemas.microsoft.com/office/drawing/2014/main" id="{7FD7A5EA-6EE0-417C-87B8-CA624740CEE8}"/>
                </a:ext>
              </a:extLst>
            </p:cNvPr>
            <p:cNvSpPr/>
            <p:nvPr/>
          </p:nvSpPr>
          <p:spPr>
            <a:xfrm>
              <a:off x="301024" y="5530915"/>
              <a:ext cx="53007" cy="88613"/>
            </a:xfrm>
            <a:custGeom>
              <a:avLst/>
              <a:gdLst>
                <a:gd name="connsiteX0" fmla="*/ 227320 w 216510"/>
                <a:gd name="connsiteY0" fmla="*/ 353427 h 361950"/>
                <a:gd name="connsiteX1" fmla="*/ 220866 w 216510"/>
                <a:gd name="connsiteY1" fmla="*/ 378633 h 361950"/>
                <a:gd name="connsiteX2" fmla="*/ 198601 w 216510"/>
                <a:gd name="connsiteY2" fmla="*/ 391836 h 361950"/>
                <a:gd name="connsiteX3" fmla="*/ 175776 w 216510"/>
                <a:gd name="connsiteY3" fmla="*/ 393381 h 361950"/>
                <a:gd name="connsiteX4" fmla="*/ 113679 w 216510"/>
                <a:gd name="connsiteY4" fmla="*/ 372402 h 361950"/>
                <a:gd name="connsiteX5" fmla="*/ 80912 w 216510"/>
                <a:gd name="connsiteY5" fmla="*/ 270022 h 361950"/>
                <a:gd name="connsiteX6" fmla="*/ 80912 w 216510"/>
                <a:gd name="connsiteY6" fmla="*/ 216610 h 361950"/>
                <a:gd name="connsiteX7" fmla="*/ 33722 w 216510"/>
                <a:gd name="connsiteY7" fmla="*/ 216610 h 361950"/>
                <a:gd name="connsiteX8" fmla="*/ 9955 w 216510"/>
                <a:gd name="connsiteY8" fmla="*/ 206676 h 361950"/>
                <a:gd name="connsiteX9" fmla="*/ 0 w 216510"/>
                <a:gd name="connsiteY9" fmla="*/ 182785 h 361950"/>
                <a:gd name="connsiteX10" fmla="*/ 9955 w 216510"/>
                <a:gd name="connsiteY10" fmla="*/ 158908 h 361950"/>
                <a:gd name="connsiteX11" fmla="*/ 33722 w 216510"/>
                <a:gd name="connsiteY11" fmla="*/ 148910 h 361950"/>
                <a:gd name="connsiteX12" fmla="*/ 80912 w 216510"/>
                <a:gd name="connsiteY12" fmla="*/ 148910 h 361950"/>
                <a:gd name="connsiteX13" fmla="*/ 80912 w 216510"/>
                <a:gd name="connsiteY13" fmla="*/ 33825 h 361950"/>
                <a:gd name="connsiteX14" fmla="*/ 90561 w 216510"/>
                <a:gd name="connsiteY14" fmla="*/ 9934 h 361950"/>
                <a:gd name="connsiteX15" fmla="*/ 114137 w 216510"/>
                <a:gd name="connsiteY15" fmla="*/ 0 h 361950"/>
                <a:gd name="connsiteX16" fmla="*/ 138299 w 216510"/>
                <a:gd name="connsiteY16" fmla="*/ 9934 h 361950"/>
                <a:gd name="connsiteX17" fmla="*/ 147910 w 216510"/>
                <a:gd name="connsiteY17" fmla="*/ 33825 h 361950"/>
                <a:gd name="connsiteX18" fmla="*/ 147910 w 216510"/>
                <a:gd name="connsiteY18" fmla="*/ 148910 h 361950"/>
                <a:gd name="connsiteX19" fmla="*/ 190594 w 216510"/>
                <a:gd name="connsiteY19" fmla="*/ 148910 h 361950"/>
                <a:gd name="connsiteX20" fmla="*/ 214654 w 216510"/>
                <a:gd name="connsiteY20" fmla="*/ 158908 h 361950"/>
                <a:gd name="connsiteX21" fmla="*/ 224367 w 216510"/>
                <a:gd name="connsiteY21" fmla="*/ 182785 h 361950"/>
                <a:gd name="connsiteX22" fmla="*/ 214654 w 216510"/>
                <a:gd name="connsiteY22" fmla="*/ 206676 h 361950"/>
                <a:gd name="connsiteX23" fmla="*/ 190594 w 216510"/>
                <a:gd name="connsiteY23" fmla="*/ 216610 h 361950"/>
                <a:gd name="connsiteX24" fmla="*/ 147910 w 216510"/>
                <a:gd name="connsiteY24" fmla="*/ 216610 h 361950"/>
                <a:gd name="connsiteX25" fmla="*/ 147910 w 216510"/>
                <a:gd name="connsiteY25" fmla="*/ 270022 h 361950"/>
                <a:gd name="connsiteX26" fmla="*/ 157814 w 216510"/>
                <a:gd name="connsiteY26" fmla="*/ 321403 h 361950"/>
                <a:gd name="connsiteX27" fmla="*/ 189639 w 216510"/>
                <a:gd name="connsiteY27" fmla="*/ 324378 h 361950"/>
                <a:gd name="connsiteX28" fmla="*/ 214412 w 216510"/>
                <a:gd name="connsiteY28" fmla="*/ 331440 h 361950"/>
                <a:gd name="connsiteX29" fmla="*/ 227320 w 216510"/>
                <a:gd name="connsiteY29" fmla="*/ 35342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6510" h="361950">
                  <a:moveTo>
                    <a:pt x="227320" y="353427"/>
                  </a:moveTo>
                  <a:cubicBezTo>
                    <a:pt x="228669" y="362672"/>
                    <a:pt x="226518" y="371202"/>
                    <a:pt x="220866" y="378633"/>
                  </a:cubicBezTo>
                  <a:cubicBezTo>
                    <a:pt x="215252" y="386064"/>
                    <a:pt x="207856" y="390521"/>
                    <a:pt x="198601" y="391836"/>
                  </a:cubicBezTo>
                  <a:cubicBezTo>
                    <a:pt x="190594" y="392781"/>
                    <a:pt x="183083" y="393381"/>
                    <a:pt x="175776" y="393381"/>
                  </a:cubicBezTo>
                  <a:cubicBezTo>
                    <a:pt x="150265" y="393381"/>
                    <a:pt x="129592" y="386307"/>
                    <a:pt x="113679" y="372402"/>
                  </a:cubicBezTo>
                  <a:cubicBezTo>
                    <a:pt x="91911" y="353083"/>
                    <a:pt x="80912" y="319003"/>
                    <a:pt x="80912" y="270022"/>
                  </a:cubicBezTo>
                  <a:lnTo>
                    <a:pt x="80912" y="216610"/>
                  </a:lnTo>
                  <a:lnTo>
                    <a:pt x="33722" y="216610"/>
                  </a:lnTo>
                  <a:cubicBezTo>
                    <a:pt x="24518" y="216610"/>
                    <a:pt x="16511" y="213252"/>
                    <a:pt x="9955" y="206676"/>
                  </a:cubicBezTo>
                  <a:cubicBezTo>
                    <a:pt x="3348" y="199947"/>
                    <a:pt x="0" y="192017"/>
                    <a:pt x="0" y="182785"/>
                  </a:cubicBezTo>
                  <a:cubicBezTo>
                    <a:pt x="0" y="173400"/>
                    <a:pt x="3348" y="165471"/>
                    <a:pt x="9955" y="158908"/>
                  </a:cubicBezTo>
                  <a:cubicBezTo>
                    <a:pt x="16511" y="152166"/>
                    <a:pt x="24518" y="148910"/>
                    <a:pt x="33722" y="148910"/>
                  </a:cubicBezTo>
                  <a:lnTo>
                    <a:pt x="80912" y="148910"/>
                  </a:lnTo>
                  <a:lnTo>
                    <a:pt x="80912" y="33825"/>
                  </a:lnTo>
                  <a:cubicBezTo>
                    <a:pt x="80912" y="24593"/>
                    <a:pt x="84107" y="16561"/>
                    <a:pt x="90561" y="9934"/>
                  </a:cubicBezTo>
                  <a:cubicBezTo>
                    <a:pt x="97015" y="3358"/>
                    <a:pt x="104921" y="0"/>
                    <a:pt x="114137" y="0"/>
                  </a:cubicBezTo>
                  <a:cubicBezTo>
                    <a:pt x="123838" y="0"/>
                    <a:pt x="131845" y="3358"/>
                    <a:pt x="138299" y="9934"/>
                  </a:cubicBezTo>
                  <a:cubicBezTo>
                    <a:pt x="144753" y="16561"/>
                    <a:pt x="147910" y="24593"/>
                    <a:pt x="147910" y="33825"/>
                  </a:cubicBezTo>
                  <a:lnTo>
                    <a:pt x="147910" y="148910"/>
                  </a:lnTo>
                  <a:lnTo>
                    <a:pt x="190594" y="148910"/>
                  </a:lnTo>
                  <a:cubicBezTo>
                    <a:pt x="200192" y="148910"/>
                    <a:pt x="208301" y="152166"/>
                    <a:pt x="214654" y="158908"/>
                  </a:cubicBezTo>
                  <a:cubicBezTo>
                    <a:pt x="221108" y="165471"/>
                    <a:pt x="224367" y="173400"/>
                    <a:pt x="224367" y="182785"/>
                  </a:cubicBezTo>
                  <a:cubicBezTo>
                    <a:pt x="224367" y="192017"/>
                    <a:pt x="221108" y="199947"/>
                    <a:pt x="214654" y="206676"/>
                  </a:cubicBezTo>
                  <a:cubicBezTo>
                    <a:pt x="208301" y="213252"/>
                    <a:pt x="200192" y="216610"/>
                    <a:pt x="190594" y="216610"/>
                  </a:cubicBezTo>
                  <a:lnTo>
                    <a:pt x="147910" y="216610"/>
                  </a:lnTo>
                  <a:lnTo>
                    <a:pt x="147910" y="270022"/>
                  </a:lnTo>
                  <a:cubicBezTo>
                    <a:pt x="147910" y="298726"/>
                    <a:pt x="151258" y="315747"/>
                    <a:pt x="157814" y="321403"/>
                  </a:cubicBezTo>
                  <a:cubicBezTo>
                    <a:pt x="162868" y="325834"/>
                    <a:pt x="173383" y="326779"/>
                    <a:pt x="189639" y="324378"/>
                  </a:cubicBezTo>
                  <a:cubicBezTo>
                    <a:pt x="198843" y="323408"/>
                    <a:pt x="207105" y="325834"/>
                    <a:pt x="214412" y="331440"/>
                  </a:cubicBezTo>
                  <a:cubicBezTo>
                    <a:pt x="221719" y="337122"/>
                    <a:pt x="226009" y="344451"/>
                    <a:pt x="227320" y="35342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: 図形 68">
              <a:extLst>
                <a:ext uri="{FF2B5EF4-FFF2-40B4-BE49-F238E27FC236}">
                  <a16:creationId xmlns:a16="http://schemas.microsoft.com/office/drawing/2014/main" id="{4C9C418B-8FE6-4345-9317-B993C6AD7865}"/>
                </a:ext>
              </a:extLst>
            </p:cNvPr>
            <p:cNvSpPr/>
            <p:nvPr/>
          </p:nvSpPr>
          <p:spPr>
            <a:xfrm>
              <a:off x="169260" y="5346748"/>
              <a:ext cx="132516" cy="159504"/>
            </a:xfrm>
            <a:custGeom>
              <a:avLst/>
              <a:gdLst>
                <a:gd name="connsiteX0" fmla="*/ 561521 w 541276"/>
                <a:gd name="connsiteY0" fmla="*/ 281565 h 651510"/>
                <a:gd name="connsiteX1" fmla="*/ 561521 w 541276"/>
                <a:gd name="connsiteY1" fmla="*/ 591897 h 651510"/>
                <a:gd name="connsiteX2" fmla="*/ 538556 w 541276"/>
                <a:gd name="connsiteY2" fmla="*/ 647595 h 651510"/>
                <a:gd name="connsiteX3" fmla="*/ 483168 w 541276"/>
                <a:gd name="connsiteY3" fmla="*/ 670745 h 651510"/>
                <a:gd name="connsiteX4" fmla="*/ 427270 w 541276"/>
                <a:gd name="connsiteY4" fmla="*/ 647442 h 651510"/>
                <a:gd name="connsiteX5" fmla="*/ 404802 w 541276"/>
                <a:gd name="connsiteY5" fmla="*/ 591897 h 651510"/>
                <a:gd name="connsiteX6" fmla="*/ 404802 w 541276"/>
                <a:gd name="connsiteY6" fmla="*/ 281411 h 651510"/>
                <a:gd name="connsiteX7" fmla="*/ 368330 w 541276"/>
                <a:gd name="connsiteY7" fmla="*/ 193230 h 651510"/>
                <a:gd name="connsiteX8" fmla="*/ 280862 w 541276"/>
                <a:gd name="connsiteY8" fmla="*/ 157197 h 651510"/>
                <a:gd name="connsiteX9" fmla="*/ 193242 w 541276"/>
                <a:gd name="connsiteY9" fmla="*/ 193843 h 651510"/>
                <a:gd name="connsiteX10" fmla="*/ 156872 w 541276"/>
                <a:gd name="connsiteY10" fmla="*/ 281411 h 651510"/>
                <a:gd name="connsiteX11" fmla="*/ 156872 w 541276"/>
                <a:gd name="connsiteY11" fmla="*/ 592995 h 651510"/>
                <a:gd name="connsiteX12" fmla="*/ 133805 w 541276"/>
                <a:gd name="connsiteY12" fmla="*/ 648055 h 651510"/>
                <a:gd name="connsiteX13" fmla="*/ 78404 w 541276"/>
                <a:gd name="connsiteY13" fmla="*/ 670745 h 651510"/>
                <a:gd name="connsiteX14" fmla="*/ 22519 w 541276"/>
                <a:gd name="connsiteY14" fmla="*/ 647595 h 651510"/>
                <a:gd name="connsiteX15" fmla="*/ 0 w 541276"/>
                <a:gd name="connsiteY15" fmla="*/ 591897 h 651510"/>
                <a:gd name="connsiteX16" fmla="*/ 0 w 541276"/>
                <a:gd name="connsiteY16" fmla="*/ 281565 h 651510"/>
                <a:gd name="connsiteX17" fmla="*/ 83165 w 541276"/>
                <a:gd name="connsiteY17" fmla="*/ 82218 h 651510"/>
                <a:gd name="connsiteX18" fmla="*/ 280862 w 541276"/>
                <a:gd name="connsiteY18" fmla="*/ 0 h 651510"/>
                <a:gd name="connsiteX19" fmla="*/ 478954 w 541276"/>
                <a:gd name="connsiteY19" fmla="*/ 82218 h 651510"/>
                <a:gd name="connsiteX20" fmla="*/ 561521 w 541276"/>
                <a:gd name="connsiteY20" fmla="*/ 281565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61521" y="281565"/>
                  </a:moveTo>
                  <a:lnTo>
                    <a:pt x="561521" y="591897"/>
                  </a:lnTo>
                  <a:cubicBezTo>
                    <a:pt x="561521" y="613515"/>
                    <a:pt x="553858" y="632094"/>
                    <a:pt x="538556" y="647595"/>
                  </a:cubicBezTo>
                  <a:cubicBezTo>
                    <a:pt x="523140" y="662956"/>
                    <a:pt x="504733" y="670745"/>
                    <a:pt x="483168" y="670745"/>
                  </a:cubicBezTo>
                  <a:cubicBezTo>
                    <a:pt x="460890" y="670745"/>
                    <a:pt x="442228" y="662956"/>
                    <a:pt x="427270" y="647442"/>
                  </a:cubicBezTo>
                  <a:cubicBezTo>
                    <a:pt x="412211" y="632094"/>
                    <a:pt x="404802" y="613515"/>
                    <a:pt x="404802" y="591897"/>
                  </a:cubicBezTo>
                  <a:lnTo>
                    <a:pt x="404802" y="281411"/>
                  </a:lnTo>
                  <a:cubicBezTo>
                    <a:pt x="404802" y="246489"/>
                    <a:pt x="392594" y="217223"/>
                    <a:pt x="368330" y="193230"/>
                  </a:cubicBezTo>
                  <a:cubicBezTo>
                    <a:pt x="343914" y="169187"/>
                    <a:pt x="314839" y="157197"/>
                    <a:pt x="280862" y="157197"/>
                  </a:cubicBezTo>
                  <a:cubicBezTo>
                    <a:pt x="246886" y="157197"/>
                    <a:pt x="217658" y="169442"/>
                    <a:pt x="193242" y="193843"/>
                  </a:cubicBezTo>
                  <a:cubicBezTo>
                    <a:pt x="168978" y="218180"/>
                    <a:pt x="156872" y="247332"/>
                    <a:pt x="156872" y="281411"/>
                  </a:cubicBezTo>
                  <a:lnTo>
                    <a:pt x="156872" y="592995"/>
                  </a:lnTo>
                  <a:cubicBezTo>
                    <a:pt x="156872" y="614728"/>
                    <a:pt x="149119" y="633038"/>
                    <a:pt x="133805" y="648055"/>
                  </a:cubicBezTo>
                  <a:cubicBezTo>
                    <a:pt x="118338" y="663211"/>
                    <a:pt x="99931" y="670745"/>
                    <a:pt x="78404" y="670745"/>
                  </a:cubicBezTo>
                  <a:cubicBezTo>
                    <a:pt x="56139" y="670745"/>
                    <a:pt x="37477" y="662956"/>
                    <a:pt x="22519" y="647595"/>
                  </a:cubicBezTo>
                  <a:cubicBezTo>
                    <a:pt x="7460" y="632094"/>
                    <a:pt x="0" y="613515"/>
                    <a:pt x="0" y="591897"/>
                  </a:cubicBezTo>
                  <a:lnTo>
                    <a:pt x="0" y="281565"/>
                  </a:lnTo>
                  <a:cubicBezTo>
                    <a:pt x="751" y="203522"/>
                    <a:pt x="28528" y="137162"/>
                    <a:pt x="83165" y="82218"/>
                  </a:cubicBezTo>
                  <a:cubicBezTo>
                    <a:pt x="137853" y="27364"/>
                    <a:pt x="203808" y="0"/>
                    <a:pt x="280862" y="0"/>
                  </a:cubicBezTo>
                  <a:cubicBezTo>
                    <a:pt x="357764" y="0"/>
                    <a:pt x="423821" y="27364"/>
                    <a:pt x="478954" y="82218"/>
                  </a:cubicBezTo>
                  <a:cubicBezTo>
                    <a:pt x="533999" y="137162"/>
                    <a:pt x="561521" y="203522"/>
                    <a:pt x="561521" y="281565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: 図形 69">
              <a:extLst>
                <a:ext uri="{FF2B5EF4-FFF2-40B4-BE49-F238E27FC236}">
                  <a16:creationId xmlns:a16="http://schemas.microsoft.com/office/drawing/2014/main" id="{62023DD0-D041-4F13-B9D5-1C79046083E5}"/>
                </a:ext>
              </a:extLst>
            </p:cNvPr>
            <p:cNvSpPr/>
            <p:nvPr/>
          </p:nvSpPr>
          <p:spPr>
            <a:xfrm>
              <a:off x="170179" y="5530917"/>
              <a:ext cx="53007" cy="88613"/>
            </a:xfrm>
            <a:custGeom>
              <a:avLst/>
              <a:gdLst>
                <a:gd name="connsiteX0" fmla="*/ 173230 w 216510"/>
                <a:gd name="connsiteY0" fmla="*/ 274325 h 361950"/>
                <a:gd name="connsiteX1" fmla="*/ 157661 w 216510"/>
                <a:gd name="connsiteY1" fmla="*/ 236784 h 361950"/>
                <a:gd name="connsiteX2" fmla="*/ 120337 w 216510"/>
                <a:gd name="connsiteY2" fmla="*/ 221028 h 361950"/>
                <a:gd name="connsiteX3" fmla="*/ 83114 w 216510"/>
                <a:gd name="connsiteY3" fmla="*/ 236529 h 361950"/>
                <a:gd name="connsiteX4" fmla="*/ 67596 w 216510"/>
                <a:gd name="connsiteY4" fmla="*/ 274325 h 361950"/>
                <a:gd name="connsiteX5" fmla="*/ 83114 w 216510"/>
                <a:gd name="connsiteY5" fmla="*/ 311673 h 361950"/>
                <a:gd name="connsiteX6" fmla="*/ 120337 w 216510"/>
                <a:gd name="connsiteY6" fmla="*/ 327124 h 361950"/>
                <a:gd name="connsiteX7" fmla="*/ 157661 w 216510"/>
                <a:gd name="connsiteY7" fmla="*/ 311673 h 361950"/>
                <a:gd name="connsiteX8" fmla="*/ 173230 w 216510"/>
                <a:gd name="connsiteY8" fmla="*/ 274325 h 361950"/>
                <a:gd name="connsiteX9" fmla="*/ 240827 w 216510"/>
                <a:gd name="connsiteY9" fmla="*/ 33812 h 361950"/>
                <a:gd name="connsiteX10" fmla="*/ 240827 w 216510"/>
                <a:gd name="connsiteY10" fmla="*/ 274325 h 361950"/>
                <a:gd name="connsiteX11" fmla="*/ 205552 w 216510"/>
                <a:gd name="connsiteY11" fmla="*/ 359441 h 361950"/>
                <a:gd name="connsiteX12" fmla="*/ 120693 w 216510"/>
                <a:gd name="connsiteY12" fmla="*/ 394837 h 361950"/>
                <a:gd name="connsiteX13" fmla="*/ 35275 w 216510"/>
                <a:gd name="connsiteY13" fmla="*/ 359441 h 361950"/>
                <a:gd name="connsiteX14" fmla="*/ 0 w 216510"/>
                <a:gd name="connsiteY14" fmla="*/ 274325 h 361950"/>
                <a:gd name="connsiteX15" fmla="*/ 35173 w 216510"/>
                <a:gd name="connsiteY15" fmla="*/ 188646 h 361950"/>
                <a:gd name="connsiteX16" fmla="*/ 120337 w 216510"/>
                <a:gd name="connsiteY16" fmla="*/ 153366 h 361950"/>
                <a:gd name="connsiteX17" fmla="*/ 173230 w 216510"/>
                <a:gd name="connsiteY17" fmla="*/ 165867 h 361950"/>
                <a:gd name="connsiteX18" fmla="*/ 173230 w 216510"/>
                <a:gd name="connsiteY18" fmla="*/ 33812 h 361950"/>
                <a:gd name="connsiteX19" fmla="*/ 183045 w 216510"/>
                <a:gd name="connsiteY19" fmla="*/ 9921 h 361950"/>
                <a:gd name="connsiteX20" fmla="*/ 207359 w 216510"/>
                <a:gd name="connsiteY20" fmla="*/ 0 h 361950"/>
                <a:gd name="connsiteX21" fmla="*/ 231024 w 216510"/>
                <a:gd name="connsiteY21" fmla="*/ 9921 h 361950"/>
                <a:gd name="connsiteX22" fmla="*/ 240827 w 216510"/>
                <a:gd name="connsiteY22" fmla="*/ 33812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30" y="274325"/>
                  </a:moveTo>
                  <a:cubicBezTo>
                    <a:pt x="173230" y="259679"/>
                    <a:pt x="168074" y="247229"/>
                    <a:pt x="157661" y="236784"/>
                  </a:cubicBezTo>
                  <a:cubicBezTo>
                    <a:pt x="147261" y="226340"/>
                    <a:pt x="134951" y="221028"/>
                    <a:pt x="120337" y="221028"/>
                  </a:cubicBezTo>
                  <a:cubicBezTo>
                    <a:pt x="105876" y="221028"/>
                    <a:pt x="93413" y="226186"/>
                    <a:pt x="83114" y="236529"/>
                  </a:cubicBezTo>
                  <a:cubicBezTo>
                    <a:pt x="72701" y="246719"/>
                    <a:pt x="67596" y="259475"/>
                    <a:pt x="67596" y="274325"/>
                  </a:cubicBezTo>
                  <a:cubicBezTo>
                    <a:pt x="67596" y="288971"/>
                    <a:pt x="72701" y="301331"/>
                    <a:pt x="83114" y="311673"/>
                  </a:cubicBezTo>
                  <a:cubicBezTo>
                    <a:pt x="93413" y="321952"/>
                    <a:pt x="105876" y="327124"/>
                    <a:pt x="120337" y="327124"/>
                  </a:cubicBezTo>
                  <a:cubicBezTo>
                    <a:pt x="134951" y="327124"/>
                    <a:pt x="147261" y="321952"/>
                    <a:pt x="157661" y="311673"/>
                  </a:cubicBezTo>
                  <a:cubicBezTo>
                    <a:pt x="168074" y="301331"/>
                    <a:pt x="173230" y="288971"/>
                    <a:pt x="173230" y="274325"/>
                  </a:cubicBezTo>
                  <a:moveTo>
                    <a:pt x="240827" y="33812"/>
                  </a:moveTo>
                  <a:lnTo>
                    <a:pt x="240827" y="274325"/>
                  </a:lnTo>
                  <a:cubicBezTo>
                    <a:pt x="240827" y="307600"/>
                    <a:pt x="228975" y="335909"/>
                    <a:pt x="205552" y="359441"/>
                  </a:cubicBezTo>
                  <a:cubicBezTo>
                    <a:pt x="182090" y="383089"/>
                    <a:pt x="153715" y="394837"/>
                    <a:pt x="120693" y="394837"/>
                  </a:cubicBezTo>
                  <a:cubicBezTo>
                    <a:pt x="87213" y="394837"/>
                    <a:pt x="58749" y="383089"/>
                    <a:pt x="35275" y="359441"/>
                  </a:cubicBezTo>
                  <a:cubicBezTo>
                    <a:pt x="11813" y="335909"/>
                    <a:pt x="0" y="307600"/>
                    <a:pt x="0" y="274325"/>
                  </a:cubicBezTo>
                  <a:cubicBezTo>
                    <a:pt x="0" y="240845"/>
                    <a:pt x="11712" y="212294"/>
                    <a:pt x="35173" y="188646"/>
                  </a:cubicBezTo>
                  <a:cubicBezTo>
                    <a:pt x="58596" y="165113"/>
                    <a:pt x="86971" y="153366"/>
                    <a:pt x="120337" y="153366"/>
                  </a:cubicBezTo>
                  <a:cubicBezTo>
                    <a:pt x="138757" y="153366"/>
                    <a:pt x="156465" y="157439"/>
                    <a:pt x="173230" y="165867"/>
                  </a:cubicBezTo>
                  <a:lnTo>
                    <a:pt x="173230" y="33812"/>
                  </a:lnTo>
                  <a:cubicBezTo>
                    <a:pt x="173230" y="24580"/>
                    <a:pt x="176578" y="16561"/>
                    <a:pt x="183045" y="9921"/>
                  </a:cubicBezTo>
                  <a:cubicBezTo>
                    <a:pt x="189486" y="3345"/>
                    <a:pt x="197646" y="0"/>
                    <a:pt x="207359" y="0"/>
                  </a:cubicBezTo>
                  <a:cubicBezTo>
                    <a:pt x="216665" y="0"/>
                    <a:pt x="224570" y="3345"/>
                    <a:pt x="231024" y="9921"/>
                  </a:cubicBezTo>
                  <a:cubicBezTo>
                    <a:pt x="237479" y="16561"/>
                    <a:pt x="240827" y="24580"/>
                    <a:pt x="240827" y="33812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FC65B8D4-735C-4FC2-815F-6B1FE87D5015}"/>
                </a:ext>
              </a:extLst>
            </p:cNvPr>
            <p:cNvSpPr/>
            <p:nvPr/>
          </p:nvSpPr>
          <p:spPr>
            <a:xfrm>
              <a:off x="239917" y="5567884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16 h 217170"/>
                <a:gd name="connsiteX2" fmla="*/ 119573 w 216510"/>
                <a:gd name="connsiteY2" fmla="*/ 67687 h 217170"/>
                <a:gd name="connsiteX3" fmla="*/ 82847 w 216510"/>
                <a:gd name="connsiteY3" fmla="*/ 83316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27 w 216510"/>
                <a:gd name="connsiteY9" fmla="*/ 205194 h 217170"/>
                <a:gd name="connsiteX10" fmla="*/ 231457 w 216510"/>
                <a:gd name="connsiteY10" fmla="*/ 229289 h 217170"/>
                <a:gd name="connsiteX11" fmla="*/ 207970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16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66" y="67687"/>
                    <a:pt x="93107" y="72910"/>
                    <a:pt x="82847" y="83316"/>
                  </a:cubicBezTo>
                  <a:cubicBezTo>
                    <a:pt x="72612" y="93672"/>
                    <a:pt x="67456" y="106070"/>
                    <a:pt x="67456" y="120474"/>
                  </a:cubicBezTo>
                  <a:cubicBezTo>
                    <a:pt x="67456" y="135209"/>
                    <a:pt x="72612" y="147697"/>
                    <a:pt x="82847" y="157937"/>
                  </a:cubicBezTo>
                  <a:cubicBezTo>
                    <a:pt x="93107" y="168101"/>
                    <a:pt x="105366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27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70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32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: 図形 71">
              <a:extLst>
                <a:ext uri="{FF2B5EF4-FFF2-40B4-BE49-F238E27FC236}">
                  <a16:creationId xmlns:a16="http://schemas.microsoft.com/office/drawing/2014/main" id="{DE967BF7-7F3B-4843-A740-DE84518E6F04}"/>
                </a:ext>
              </a:extLst>
            </p:cNvPr>
            <p:cNvSpPr/>
            <p:nvPr/>
          </p:nvSpPr>
          <p:spPr>
            <a:xfrm>
              <a:off x="362418" y="5567887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04 h 217170"/>
                <a:gd name="connsiteX2" fmla="*/ 119573 w 216510"/>
                <a:gd name="connsiteY2" fmla="*/ 67687 h 217170"/>
                <a:gd name="connsiteX3" fmla="*/ 82847 w 216510"/>
                <a:gd name="connsiteY3" fmla="*/ 83304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14 w 216510"/>
                <a:gd name="connsiteY9" fmla="*/ 205194 h 217170"/>
                <a:gd name="connsiteX10" fmla="*/ 231457 w 216510"/>
                <a:gd name="connsiteY10" fmla="*/ 229289 h 217170"/>
                <a:gd name="connsiteX11" fmla="*/ 207958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52 w 216510"/>
                <a:gd name="connsiteY20" fmla="*/ 117064 h 217170"/>
                <a:gd name="connsiteX21" fmla="*/ 239452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04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54" y="67687"/>
                    <a:pt x="93107" y="72910"/>
                    <a:pt x="82847" y="83304"/>
                  </a:cubicBezTo>
                  <a:cubicBezTo>
                    <a:pt x="72599" y="93672"/>
                    <a:pt x="67456" y="106070"/>
                    <a:pt x="67456" y="120474"/>
                  </a:cubicBezTo>
                  <a:cubicBezTo>
                    <a:pt x="67456" y="135209"/>
                    <a:pt x="72599" y="147697"/>
                    <a:pt x="82847" y="157937"/>
                  </a:cubicBezTo>
                  <a:cubicBezTo>
                    <a:pt x="93107" y="168101"/>
                    <a:pt x="105354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14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58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19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07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52" y="117064"/>
                  </a:cubicBezTo>
                  <a:lnTo>
                    <a:pt x="239452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: 図形 72">
              <a:extLst>
                <a:ext uri="{FF2B5EF4-FFF2-40B4-BE49-F238E27FC236}">
                  <a16:creationId xmlns:a16="http://schemas.microsoft.com/office/drawing/2014/main" id="{6D9E8C88-1180-4041-9FFF-3BD4CDF022AF}"/>
                </a:ext>
              </a:extLst>
            </p:cNvPr>
            <p:cNvSpPr/>
            <p:nvPr/>
          </p:nvSpPr>
          <p:spPr>
            <a:xfrm>
              <a:off x="500846" y="5569114"/>
              <a:ext cx="53007" cy="53168"/>
            </a:xfrm>
            <a:custGeom>
              <a:avLst/>
              <a:gdLst>
                <a:gd name="connsiteX0" fmla="*/ 171677 w 216510"/>
                <a:gd name="connsiteY0" fmla="*/ 120486 h 217170"/>
                <a:gd name="connsiteX1" fmla="*/ 156274 w 216510"/>
                <a:gd name="connsiteY1" fmla="*/ 83316 h 217170"/>
                <a:gd name="connsiteX2" fmla="*/ 119560 w 216510"/>
                <a:gd name="connsiteY2" fmla="*/ 67700 h 217170"/>
                <a:gd name="connsiteX3" fmla="*/ 82847 w 216510"/>
                <a:gd name="connsiteY3" fmla="*/ 83316 h 217170"/>
                <a:gd name="connsiteX4" fmla="*/ 67444 w 216510"/>
                <a:gd name="connsiteY4" fmla="*/ 120486 h 217170"/>
                <a:gd name="connsiteX5" fmla="*/ 82847 w 216510"/>
                <a:gd name="connsiteY5" fmla="*/ 157937 h 217170"/>
                <a:gd name="connsiteX6" fmla="*/ 119560 w 216510"/>
                <a:gd name="connsiteY6" fmla="*/ 173234 h 217170"/>
                <a:gd name="connsiteX7" fmla="*/ 156274 w 216510"/>
                <a:gd name="connsiteY7" fmla="*/ 157937 h 217170"/>
                <a:gd name="connsiteX8" fmla="*/ 171677 w 216510"/>
                <a:gd name="connsiteY8" fmla="*/ 120486 h 217170"/>
                <a:gd name="connsiteX9" fmla="*/ 240827 w 216510"/>
                <a:gd name="connsiteY9" fmla="*/ 205194 h 217170"/>
                <a:gd name="connsiteX10" fmla="*/ 231444 w 216510"/>
                <a:gd name="connsiteY10" fmla="*/ 229289 h 217170"/>
                <a:gd name="connsiteX11" fmla="*/ 207958 w 216510"/>
                <a:gd name="connsiteY11" fmla="*/ 239798 h 217170"/>
                <a:gd name="connsiteX12" fmla="*/ 183707 w 216510"/>
                <a:gd name="connsiteY12" fmla="*/ 230183 h 217170"/>
                <a:gd name="connsiteX13" fmla="*/ 178857 w 216510"/>
                <a:gd name="connsiteY13" fmla="*/ 224463 h 217170"/>
                <a:gd name="connsiteX14" fmla="*/ 119446 w 216510"/>
                <a:gd name="connsiteY14" fmla="*/ 240922 h 217170"/>
                <a:gd name="connsiteX15" fmla="*/ 34969 w 216510"/>
                <a:gd name="connsiteY15" fmla="*/ 205718 h 217170"/>
                <a:gd name="connsiteX16" fmla="*/ 0 w 216510"/>
                <a:gd name="connsiteY16" fmla="*/ 120486 h 217170"/>
                <a:gd name="connsiteX17" fmla="*/ 34969 w 216510"/>
                <a:gd name="connsiteY17" fmla="*/ 35472 h 217170"/>
                <a:gd name="connsiteX18" fmla="*/ 119560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86"/>
                  </a:moveTo>
                  <a:cubicBezTo>
                    <a:pt x="171677" y="106083"/>
                    <a:pt x="166572" y="93672"/>
                    <a:pt x="156274" y="83316"/>
                  </a:cubicBezTo>
                  <a:cubicBezTo>
                    <a:pt x="146026" y="72923"/>
                    <a:pt x="133818" y="67700"/>
                    <a:pt x="119560" y="67700"/>
                  </a:cubicBezTo>
                  <a:cubicBezTo>
                    <a:pt x="105354" y="67700"/>
                    <a:pt x="93095" y="72923"/>
                    <a:pt x="82847" y="83316"/>
                  </a:cubicBezTo>
                  <a:cubicBezTo>
                    <a:pt x="72599" y="93672"/>
                    <a:pt x="67444" y="106083"/>
                    <a:pt x="67444" y="120486"/>
                  </a:cubicBezTo>
                  <a:cubicBezTo>
                    <a:pt x="67444" y="135209"/>
                    <a:pt x="72599" y="147697"/>
                    <a:pt x="82847" y="157937"/>
                  </a:cubicBezTo>
                  <a:cubicBezTo>
                    <a:pt x="93095" y="168101"/>
                    <a:pt x="105354" y="173234"/>
                    <a:pt x="119560" y="173234"/>
                  </a:cubicBezTo>
                  <a:cubicBezTo>
                    <a:pt x="133818" y="173234"/>
                    <a:pt x="146026" y="168101"/>
                    <a:pt x="156274" y="157937"/>
                  </a:cubicBezTo>
                  <a:cubicBezTo>
                    <a:pt x="166572" y="147697"/>
                    <a:pt x="171677" y="135209"/>
                    <a:pt x="171677" y="120486"/>
                  </a:cubicBezTo>
                  <a:moveTo>
                    <a:pt x="240827" y="205194"/>
                  </a:moveTo>
                  <a:cubicBezTo>
                    <a:pt x="240967" y="214541"/>
                    <a:pt x="237886" y="222598"/>
                    <a:pt x="231444" y="229289"/>
                  </a:cubicBezTo>
                  <a:cubicBezTo>
                    <a:pt x="225003" y="235967"/>
                    <a:pt x="217200" y="239491"/>
                    <a:pt x="207958" y="239798"/>
                  </a:cubicBezTo>
                  <a:cubicBezTo>
                    <a:pt x="198703" y="240053"/>
                    <a:pt x="190619" y="236848"/>
                    <a:pt x="183707" y="230183"/>
                  </a:cubicBezTo>
                  <a:cubicBezTo>
                    <a:pt x="181861" y="228370"/>
                    <a:pt x="180232" y="226467"/>
                    <a:pt x="178857" y="224463"/>
                  </a:cubicBezTo>
                  <a:cubicBezTo>
                    <a:pt x="160615" y="235457"/>
                    <a:pt x="140819" y="240922"/>
                    <a:pt x="119446" y="240922"/>
                  </a:cubicBezTo>
                  <a:cubicBezTo>
                    <a:pt x="86411" y="240922"/>
                    <a:pt x="58240" y="229213"/>
                    <a:pt x="34969" y="205718"/>
                  </a:cubicBezTo>
                  <a:cubicBezTo>
                    <a:pt x="11648" y="182211"/>
                    <a:pt x="0" y="153800"/>
                    <a:pt x="0" y="120486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24"/>
                    <a:pt x="86513" y="0"/>
                    <a:pt x="119560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25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74" name="フリーフォーム: 図形 73">
            <a:extLst>
              <a:ext uri="{FF2B5EF4-FFF2-40B4-BE49-F238E27FC236}">
                <a16:creationId xmlns:a16="http://schemas.microsoft.com/office/drawing/2014/main" id="{F8B37310-47CE-416B-822D-A2E985EAB4DF}"/>
              </a:ext>
            </a:extLst>
          </p:cNvPr>
          <p:cNvSpPr/>
          <p:nvPr userDrawn="1"/>
        </p:nvSpPr>
        <p:spPr>
          <a:xfrm>
            <a:off x="8587776" y="6531855"/>
            <a:ext cx="265033" cy="62029"/>
          </a:xfrm>
          <a:custGeom>
            <a:avLst/>
            <a:gdLst>
              <a:gd name="connsiteX0" fmla="*/ 553450 w 1082552"/>
              <a:gd name="connsiteY0" fmla="*/ 0 h 253365"/>
              <a:gd name="connsiteX1" fmla="*/ 1106952 w 1082552"/>
              <a:gd name="connsiteY1" fmla="*/ 136320 h 253365"/>
              <a:gd name="connsiteX2" fmla="*/ 553450 w 1082552"/>
              <a:gd name="connsiteY2" fmla="*/ 272690 h 253365"/>
              <a:gd name="connsiteX3" fmla="*/ 0 w 1082552"/>
              <a:gd name="connsiteY3" fmla="*/ 136320 h 253365"/>
              <a:gd name="connsiteX4" fmla="*/ 553450 w 1082552"/>
              <a:gd name="connsiteY4" fmla="*/ 0 h 25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552" h="253365">
                <a:moveTo>
                  <a:pt x="553450" y="0"/>
                </a:moveTo>
                <a:cubicBezTo>
                  <a:pt x="859149" y="0"/>
                  <a:pt x="1106952" y="61048"/>
                  <a:pt x="1106952" y="136320"/>
                </a:cubicBezTo>
                <a:cubicBezTo>
                  <a:pt x="1106952" y="211630"/>
                  <a:pt x="859149" y="272690"/>
                  <a:pt x="553450" y="272690"/>
                </a:cubicBezTo>
                <a:cubicBezTo>
                  <a:pt x="247739" y="272690"/>
                  <a:pt x="0" y="211630"/>
                  <a:pt x="0" y="136320"/>
                </a:cubicBezTo>
                <a:cubicBezTo>
                  <a:pt x="0" y="61048"/>
                  <a:pt x="247739" y="0"/>
                  <a:pt x="553450" y="0"/>
                </a:cubicBezTo>
              </a:path>
            </a:pathLst>
          </a:custGeom>
          <a:solidFill>
            <a:srgbClr val="000000"/>
          </a:solidFill>
          <a:ln w="1273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14367519-7165-4913-B274-8463D2B9E222}"/>
              </a:ext>
            </a:extLst>
          </p:cNvPr>
          <p:cNvGrpSpPr/>
          <p:nvPr userDrawn="1"/>
        </p:nvGrpSpPr>
        <p:grpSpPr>
          <a:xfrm>
            <a:off x="162000" y="198000"/>
            <a:ext cx="337864" cy="385073"/>
            <a:chOff x="190363" y="4915840"/>
            <a:chExt cx="337864" cy="385073"/>
          </a:xfrm>
        </p:grpSpPr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ED5FE850-0908-4D48-97DC-0702B53E2C50}"/>
                </a:ext>
              </a:extLst>
            </p:cNvPr>
            <p:cNvSpPr/>
            <p:nvPr/>
          </p:nvSpPr>
          <p:spPr>
            <a:xfrm>
              <a:off x="190363" y="4915840"/>
              <a:ext cx="335708" cy="274701"/>
            </a:xfrm>
            <a:custGeom>
              <a:avLst/>
              <a:gdLst>
                <a:gd name="connsiteX0" fmla="*/ 841442 w 1371233"/>
                <a:gd name="connsiteY0" fmla="*/ 551982 h 1122045"/>
                <a:gd name="connsiteX1" fmla="*/ 841072 w 1371233"/>
                <a:gd name="connsiteY1" fmla="*/ 551561 h 1122045"/>
                <a:gd name="connsiteX2" fmla="*/ 461438 w 1371233"/>
                <a:gd name="connsiteY2" fmla="*/ 378595 h 1122045"/>
                <a:gd name="connsiteX3" fmla="*/ 330204 w 1371233"/>
                <a:gd name="connsiteY3" fmla="*/ 394019 h 1122045"/>
                <a:gd name="connsiteX4" fmla="*/ 78481 w 1371233"/>
                <a:gd name="connsiteY4" fmla="*/ 548420 h 1122045"/>
                <a:gd name="connsiteX5" fmla="*/ 460547 w 1371233"/>
                <a:gd name="connsiteY5" fmla="*/ 550169 h 1122045"/>
                <a:gd name="connsiteX6" fmla="*/ 623975 w 1371233"/>
                <a:gd name="connsiteY6" fmla="*/ 550973 h 1122045"/>
                <a:gd name="connsiteX7" fmla="*/ 838043 w 1371233"/>
                <a:gd name="connsiteY7" fmla="*/ 551982 h 1122045"/>
                <a:gd name="connsiteX8" fmla="*/ 899872 w 1371233"/>
                <a:gd name="connsiteY8" fmla="*/ 543312 h 1122045"/>
                <a:gd name="connsiteX9" fmla="*/ 956928 w 1371233"/>
                <a:gd name="connsiteY9" fmla="*/ 256257 h 1122045"/>
                <a:gd name="connsiteX10" fmla="*/ 763598 w 1371233"/>
                <a:gd name="connsiteY10" fmla="*/ 49824 h 1122045"/>
                <a:gd name="connsiteX11" fmla="*/ 408519 w 1371233"/>
                <a:gd name="connsiteY11" fmla="*/ 263165 h 1122045"/>
                <a:gd name="connsiteX12" fmla="*/ 362551 w 1371233"/>
                <a:gd name="connsiteY12" fmla="*/ 339701 h 1122045"/>
                <a:gd name="connsiteX13" fmla="*/ 418703 w 1371233"/>
                <a:gd name="connsiteY13" fmla="*/ 332959 h 1122045"/>
                <a:gd name="connsiteX14" fmla="*/ 407412 w 1371233"/>
                <a:gd name="connsiteY14" fmla="*/ 300399 h 1122045"/>
                <a:gd name="connsiteX15" fmla="*/ 418016 w 1371233"/>
                <a:gd name="connsiteY15" fmla="*/ 268374 h 1122045"/>
                <a:gd name="connsiteX16" fmla="*/ 460814 w 1371233"/>
                <a:gd name="connsiteY16" fmla="*/ 246846 h 1122045"/>
                <a:gd name="connsiteX17" fmla="*/ 514153 w 1371233"/>
                <a:gd name="connsiteY17" fmla="*/ 300399 h 1122045"/>
                <a:gd name="connsiteX18" fmla="*/ 499093 w 1371233"/>
                <a:gd name="connsiteY18" fmla="*/ 337530 h 1122045"/>
                <a:gd name="connsiteX19" fmla="*/ 899872 w 1371233"/>
                <a:gd name="connsiteY19" fmla="*/ 543312 h 1122045"/>
                <a:gd name="connsiteX20" fmla="*/ 965839 w 1371233"/>
                <a:gd name="connsiteY20" fmla="*/ 526508 h 1122045"/>
                <a:gd name="connsiteX21" fmla="*/ 1133570 w 1371233"/>
                <a:gd name="connsiteY21" fmla="*/ 152485 h 1122045"/>
                <a:gd name="connsiteX22" fmla="*/ 1128529 w 1371233"/>
                <a:gd name="connsiteY22" fmla="*/ 136945 h 1122045"/>
                <a:gd name="connsiteX23" fmla="*/ 853739 w 1371233"/>
                <a:gd name="connsiteY23" fmla="*/ 45406 h 1122045"/>
                <a:gd name="connsiteX24" fmla="*/ 1000096 w 1371233"/>
                <a:gd name="connsiteY24" fmla="*/ 243437 h 1122045"/>
                <a:gd name="connsiteX25" fmla="*/ 965839 w 1371233"/>
                <a:gd name="connsiteY25" fmla="*/ 526508 h 1122045"/>
                <a:gd name="connsiteX26" fmla="*/ 1319212 w 1371233"/>
                <a:gd name="connsiteY26" fmla="*/ 375658 h 1122045"/>
                <a:gd name="connsiteX27" fmla="*/ 1186591 w 1371233"/>
                <a:gd name="connsiteY27" fmla="*/ 183385 h 1122045"/>
                <a:gd name="connsiteX28" fmla="*/ 973426 w 1371233"/>
                <a:gd name="connsiteY28" fmla="*/ 572463 h 1122045"/>
                <a:gd name="connsiteX29" fmla="*/ 1115697 w 1371233"/>
                <a:gd name="connsiteY29" fmla="*/ 564049 h 1122045"/>
                <a:gd name="connsiteX30" fmla="*/ 1319212 w 1371233"/>
                <a:gd name="connsiteY30" fmla="*/ 375658 h 1122045"/>
                <a:gd name="connsiteX31" fmla="*/ 1356384 w 1371233"/>
                <a:gd name="connsiteY31" fmla="*/ 570012 h 1122045"/>
                <a:gd name="connsiteX32" fmla="*/ 1339631 w 1371233"/>
                <a:gd name="connsiteY32" fmla="*/ 437995 h 1122045"/>
                <a:gd name="connsiteX33" fmla="*/ 1128376 w 1371233"/>
                <a:gd name="connsiteY33" fmla="*/ 607297 h 1122045"/>
                <a:gd name="connsiteX34" fmla="*/ 1026294 w 1371233"/>
                <a:gd name="connsiteY34" fmla="*/ 622198 h 1122045"/>
                <a:gd name="connsiteX35" fmla="*/ 896117 w 1371233"/>
                <a:gd name="connsiteY35" fmla="*/ 597247 h 1122045"/>
                <a:gd name="connsiteX36" fmla="*/ 895952 w 1371233"/>
                <a:gd name="connsiteY36" fmla="*/ 597247 h 1122045"/>
                <a:gd name="connsiteX37" fmla="*/ 876067 w 1371233"/>
                <a:gd name="connsiteY37" fmla="*/ 597145 h 1122045"/>
                <a:gd name="connsiteX38" fmla="*/ 877175 w 1371233"/>
                <a:gd name="connsiteY38" fmla="*/ 599635 h 1122045"/>
                <a:gd name="connsiteX39" fmla="*/ 1214584 w 1371233"/>
                <a:gd name="connsiteY39" fmla="*/ 774683 h 1122045"/>
                <a:gd name="connsiteX40" fmla="*/ 1332158 w 1371233"/>
                <a:gd name="connsiteY40" fmla="*/ 728089 h 1122045"/>
                <a:gd name="connsiteX41" fmla="*/ 1356384 w 1371233"/>
                <a:gd name="connsiteY41" fmla="*/ 570012 h 1122045"/>
                <a:gd name="connsiteX42" fmla="*/ 359839 w 1371233"/>
                <a:gd name="connsiteY42" fmla="*/ 794742 h 1122045"/>
                <a:gd name="connsiteX43" fmla="*/ 832951 w 1371233"/>
                <a:gd name="connsiteY43" fmla="*/ 1095039 h 1122045"/>
                <a:gd name="connsiteX44" fmla="*/ 1306546 w 1371233"/>
                <a:gd name="connsiteY44" fmla="*/ 793261 h 1122045"/>
                <a:gd name="connsiteX45" fmla="*/ 1222337 w 1371233"/>
                <a:gd name="connsiteY45" fmla="*/ 819041 h 1122045"/>
                <a:gd name="connsiteX46" fmla="*/ 1160991 w 1371233"/>
                <a:gd name="connsiteY46" fmla="*/ 824417 h 1122045"/>
                <a:gd name="connsiteX47" fmla="*/ 849449 w 1371233"/>
                <a:gd name="connsiteY47" fmla="*/ 643305 h 1122045"/>
                <a:gd name="connsiteX48" fmla="*/ 463195 w 1371233"/>
                <a:gd name="connsiteY48" fmla="*/ 807090 h 1122045"/>
                <a:gd name="connsiteX49" fmla="*/ 454334 w 1371233"/>
                <a:gd name="connsiteY49" fmla="*/ 806975 h 1122045"/>
                <a:gd name="connsiteX50" fmla="*/ 438218 w 1371233"/>
                <a:gd name="connsiteY50" fmla="*/ 806336 h 1122045"/>
                <a:gd name="connsiteX51" fmla="*/ 359839 w 1371233"/>
                <a:gd name="connsiteY51" fmla="*/ 794742 h 1122045"/>
                <a:gd name="connsiteX52" fmla="*/ 637074 w 1371233"/>
                <a:gd name="connsiteY52" fmla="*/ 596073 h 1122045"/>
                <a:gd name="connsiteX53" fmla="*/ 498559 w 1371233"/>
                <a:gd name="connsiteY53" fmla="*/ 759794 h 1122045"/>
                <a:gd name="connsiteX54" fmla="*/ 829297 w 1371233"/>
                <a:gd name="connsiteY54" fmla="*/ 602202 h 1122045"/>
                <a:gd name="connsiteX55" fmla="*/ 827120 w 1371233"/>
                <a:gd name="connsiteY55" fmla="*/ 596979 h 1122045"/>
                <a:gd name="connsiteX56" fmla="*/ 578325 w 1371233"/>
                <a:gd name="connsiteY56" fmla="*/ 595702 h 1122045"/>
                <a:gd name="connsiteX57" fmla="*/ 475759 w 1371233"/>
                <a:gd name="connsiteY57" fmla="*/ 595345 h 1122045"/>
                <a:gd name="connsiteX58" fmla="*/ 347810 w 1371233"/>
                <a:gd name="connsiteY58" fmla="*/ 745161 h 1122045"/>
                <a:gd name="connsiteX59" fmla="*/ 438587 w 1371233"/>
                <a:gd name="connsiteY59" fmla="*/ 761173 h 1122045"/>
                <a:gd name="connsiteX60" fmla="*/ 301943 w 1371233"/>
                <a:gd name="connsiteY60" fmla="*/ 729634 h 1122045"/>
                <a:gd name="connsiteX61" fmla="*/ 416895 w 1371233"/>
                <a:gd name="connsiteY61" fmla="*/ 595064 h 1122045"/>
                <a:gd name="connsiteX62" fmla="*/ 91783 w 1371233"/>
                <a:gd name="connsiteY62" fmla="*/ 593583 h 1122045"/>
                <a:gd name="connsiteX63" fmla="*/ 256395 w 1371233"/>
                <a:gd name="connsiteY63" fmla="*/ 709536 h 1122045"/>
                <a:gd name="connsiteX64" fmla="*/ 301943 w 1371233"/>
                <a:gd name="connsiteY64" fmla="*/ 729634 h 1122045"/>
                <a:gd name="connsiteX65" fmla="*/ 303789 w 1371233"/>
                <a:gd name="connsiteY65" fmla="*/ 778360 h 1122045"/>
                <a:gd name="connsiteX66" fmla="*/ 236613 w 1371233"/>
                <a:gd name="connsiteY66" fmla="*/ 750013 h 1122045"/>
                <a:gd name="connsiteX67" fmla="*/ 22850 w 1371233"/>
                <a:gd name="connsiteY67" fmla="*/ 588373 h 1122045"/>
                <a:gd name="connsiteX68" fmla="*/ 13570 w 1371233"/>
                <a:gd name="connsiteY68" fmla="*/ 577877 h 1122045"/>
                <a:gd name="connsiteX69" fmla="*/ 0 w 1371233"/>
                <a:gd name="connsiteY69" fmla="*/ 561610 h 1122045"/>
                <a:gd name="connsiteX70" fmla="*/ 15212 w 1371233"/>
                <a:gd name="connsiteY70" fmla="*/ 546977 h 1122045"/>
                <a:gd name="connsiteX71" fmla="*/ 20050 w 1371233"/>
                <a:gd name="connsiteY71" fmla="*/ 542303 h 1122045"/>
                <a:gd name="connsiteX72" fmla="*/ 306972 w 1371233"/>
                <a:gd name="connsiteY72" fmla="*/ 353964 h 1122045"/>
                <a:gd name="connsiteX73" fmla="*/ 508106 w 1371233"/>
                <a:gd name="connsiteY73" fmla="*/ 102214 h 1122045"/>
                <a:gd name="connsiteX74" fmla="*/ 760568 w 1371233"/>
                <a:gd name="connsiteY74" fmla="*/ 4558 h 1122045"/>
                <a:gd name="connsiteX75" fmla="*/ 764234 w 1371233"/>
                <a:gd name="connsiteY75" fmla="*/ 4201 h 1122045"/>
                <a:gd name="connsiteX76" fmla="*/ 765342 w 1371233"/>
                <a:gd name="connsiteY76" fmla="*/ 4035 h 1122045"/>
                <a:gd name="connsiteX77" fmla="*/ 832951 w 1371233"/>
                <a:gd name="connsiteY77" fmla="*/ 0 h 1122045"/>
                <a:gd name="connsiteX78" fmla="*/ 1156688 w 1371233"/>
                <a:gd name="connsiteY78" fmla="*/ 101729 h 1122045"/>
                <a:gd name="connsiteX79" fmla="*/ 1162887 w 1371233"/>
                <a:gd name="connsiteY79" fmla="*/ 106211 h 1122045"/>
                <a:gd name="connsiteX80" fmla="*/ 1363220 w 1371233"/>
                <a:gd name="connsiteY80" fmla="*/ 364868 h 1122045"/>
                <a:gd name="connsiteX81" fmla="*/ 1365142 w 1371233"/>
                <a:gd name="connsiteY81" fmla="*/ 369976 h 1122045"/>
                <a:gd name="connsiteX82" fmla="*/ 1401410 w 1371233"/>
                <a:gd name="connsiteY82" fmla="*/ 570012 h 1122045"/>
                <a:gd name="connsiteX83" fmla="*/ 1373251 w 1371233"/>
                <a:gd name="connsiteY83" fmla="*/ 747345 h 1122045"/>
                <a:gd name="connsiteX84" fmla="*/ 1371825 w 1371233"/>
                <a:gd name="connsiteY84" fmla="*/ 751392 h 1122045"/>
                <a:gd name="connsiteX85" fmla="*/ 832951 w 1371233"/>
                <a:gd name="connsiteY85" fmla="*/ 1140202 h 1122045"/>
                <a:gd name="connsiteX86" fmla="*/ 303789 w 1371233"/>
                <a:gd name="connsiteY86" fmla="*/ 778360 h 11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371233" h="1122045">
                  <a:moveTo>
                    <a:pt x="841442" y="551982"/>
                  </a:moveTo>
                  <a:cubicBezTo>
                    <a:pt x="841327" y="551816"/>
                    <a:pt x="841174" y="551714"/>
                    <a:pt x="841072" y="551561"/>
                  </a:cubicBezTo>
                  <a:cubicBezTo>
                    <a:pt x="717464" y="447035"/>
                    <a:pt x="589769" y="388912"/>
                    <a:pt x="461438" y="378595"/>
                  </a:cubicBezTo>
                  <a:cubicBezTo>
                    <a:pt x="419340" y="375288"/>
                    <a:pt x="375217" y="380497"/>
                    <a:pt x="330204" y="394019"/>
                  </a:cubicBezTo>
                  <a:cubicBezTo>
                    <a:pt x="271340" y="411679"/>
                    <a:pt x="181721" y="452781"/>
                    <a:pt x="78481" y="548420"/>
                  </a:cubicBezTo>
                  <a:lnTo>
                    <a:pt x="460547" y="550169"/>
                  </a:lnTo>
                  <a:lnTo>
                    <a:pt x="623975" y="550973"/>
                  </a:lnTo>
                  <a:lnTo>
                    <a:pt x="838043" y="551982"/>
                  </a:lnTo>
                  <a:close/>
                  <a:moveTo>
                    <a:pt x="899872" y="543312"/>
                  </a:moveTo>
                  <a:cubicBezTo>
                    <a:pt x="964197" y="463316"/>
                    <a:pt x="986093" y="355189"/>
                    <a:pt x="956928" y="256257"/>
                  </a:cubicBezTo>
                  <a:cubicBezTo>
                    <a:pt x="928820" y="160887"/>
                    <a:pt x="856654" y="84031"/>
                    <a:pt x="763598" y="49824"/>
                  </a:cubicBezTo>
                  <a:cubicBezTo>
                    <a:pt x="621110" y="69181"/>
                    <a:pt x="492155" y="147582"/>
                    <a:pt x="408519" y="263165"/>
                  </a:cubicBezTo>
                  <a:cubicBezTo>
                    <a:pt x="391130" y="287157"/>
                    <a:pt x="375752" y="312746"/>
                    <a:pt x="362551" y="339701"/>
                  </a:cubicBezTo>
                  <a:cubicBezTo>
                    <a:pt x="381430" y="336151"/>
                    <a:pt x="400194" y="333853"/>
                    <a:pt x="418703" y="332959"/>
                  </a:cubicBezTo>
                  <a:cubicBezTo>
                    <a:pt x="411600" y="323919"/>
                    <a:pt x="407412" y="312746"/>
                    <a:pt x="407412" y="300399"/>
                  </a:cubicBezTo>
                  <a:cubicBezTo>
                    <a:pt x="407412" y="288421"/>
                    <a:pt x="411383" y="277313"/>
                    <a:pt x="418016" y="268374"/>
                  </a:cubicBezTo>
                  <a:cubicBezTo>
                    <a:pt x="427767" y="255299"/>
                    <a:pt x="443310" y="246846"/>
                    <a:pt x="460814" y="246846"/>
                  </a:cubicBezTo>
                  <a:cubicBezTo>
                    <a:pt x="490233" y="246846"/>
                    <a:pt x="514153" y="270877"/>
                    <a:pt x="514153" y="300399"/>
                  </a:cubicBezTo>
                  <a:cubicBezTo>
                    <a:pt x="514153" y="314866"/>
                    <a:pt x="508475" y="328005"/>
                    <a:pt x="499093" y="337530"/>
                  </a:cubicBezTo>
                  <a:cubicBezTo>
                    <a:pt x="635801" y="356620"/>
                    <a:pt x="770548" y="425814"/>
                    <a:pt x="899872" y="543312"/>
                  </a:cubicBezTo>
                  <a:moveTo>
                    <a:pt x="965839" y="526508"/>
                  </a:moveTo>
                  <a:cubicBezTo>
                    <a:pt x="1103922" y="461783"/>
                    <a:pt x="1178112" y="303425"/>
                    <a:pt x="1133570" y="152485"/>
                  </a:cubicBezTo>
                  <a:cubicBezTo>
                    <a:pt x="1132081" y="147275"/>
                    <a:pt x="1130439" y="142053"/>
                    <a:pt x="1128529" y="136945"/>
                  </a:cubicBezTo>
                  <a:cubicBezTo>
                    <a:pt x="1049628" y="82640"/>
                    <a:pt x="955452" y="49454"/>
                    <a:pt x="853739" y="45406"/>
                  </a:cubicBezTo>
                  <a:cubicBezTo>
                    <a:pt x="923474" y="91680"/>
                    <a:pt x="975871" y="161525"/>
                    <a:pt x="1000096" y="243437"/>
                  </a:cubicBezTo>
                  <a:cubicBezTo>
                    <a:pt x="1028204" y="338909"/>
                    <a:pt x="1014786" y="441826"/>
                    <a:pt x="965839" y="526508"/>
                  </a:cubicBezTo>
                  <a:moveTo>
                    <a:pt x="1319212" y="375658"/>
                  </a:moveTo>
                  <a:cubicBezTo>
                    <a:pt x="1289793" y="301778"/>
                    <a:pt x="1244029" y="236146"/>
                    <a:pt x="1186591" y="183385"/>
                  </a:cubicBezTo>
                  <a:cubicBezTo>
                    <a:pt x="1213489" y="346200"/>
                    <a:pt x="1125079" y="507725"/>
                    <a:pt x="973426" y="572463"/>
                  </a:cubicBezTo>
                  <a:cubicBezTo>
                    <a:pt x="1020464" y="580712"/>
                    <a:pt x="1068813" y="578043"/>
                    <a:pt x="1115697" y="564049"/>
                  </a:cubicBezTo>
                  <a:cubicBezTo>
                    <a:pt x="1208754" y="536455"/>
                    <a:pt x="1284383" y="466355"/>
                    <a:pt x="1319212" y="375658"/>
                  </a:cubicBezTo>
                  <a:moveTo>
                    <a:pt x="1356384" y="570012"/>
                  </a:moveTo>
                  <a:cubicBezTo>
                    <a:pt x="1356384" y="524491"/>
                    <a:pt x="1350553" y="480234"/>
                    <a:pt x="1339631" y="437995"/>
                  </a:cubicBezTo>
                  <a:cubicBezTo>
                    <a:pt x="1294147" y="519000"/>
                    <a:pt x="1218568" y="580444"/>
                    <a:pt x="1128376" y="607297"/>
                  </a:cubicBezTo>
                  <a:cubicBezTo>
                    <a:pt x="1094794" y="617192"/>
                    <a:pt x="1060436" y="622198"/>
                    <a:pt x="1026294" y="622198"/>
                  </a:cubicBezTo>
                  <a:cubicBezTo>
                    <a:pt x="982172" y="622198"/>
                    <a:pt x="938317" y="613898"/>
                    <a:pt x="896117" y="597247"/>
                  </a:cubicBezTo>
                  <a:lnTo>
                    <a:pt x="895952" y="597247"/>
                  </a:lnTo>
                  <a:lnTo>
                    <a:pt x="876067" y="597145"/>
                  </a:lnTo>
                  <a:cubicBezTo>
                    <a:pt x="876436" y="598001"/>
                    <a:pt x="876806" y="598793"/>
                    <a:pt x="877175" y="599635"/>
                  </a:cubicBezTo>
                  <a:cubicBezTo>
                    <a:pt x="937311" y="726978"/>
                    <a:pt x="1076030" y="798943"/>
                    <a:pt x="1214584" y="774683"/>
                  </a:cubicBezTo>
                  <a:cubicBezTo>
                    <a:pt x="1257064" y="767187"/>
                    <a:pt x="1296514" y="751660"/>
                    <a:pt x="1332158" y="728089"/>
                  </a:cubicBezTo>
                  <a:cubicBezTo>
                    <a:pt x="1347905" y="678253"/>
                    <a:pt x="1356384" y="625122"/>
                    <a:pt x="1356384" y="570012"/>
                  </a:cubicBezTo>
                  <a:moveTo>
                    <a:pt x="359839" y="794742"/>
                  </a:moveTo>
                  <a:cubicBezTo>
                    <a:pt x="445589" y="976378"/>
                    <a:pt x="629538" y="1095039"/>
                    <a:pt x="832951" y="1095039"/>
                  </a:cubicBezTo>
                  <a:cubicBezTo>
                    <a:pt x="1042041" y="1095039"/>
                    <a:pt x="1222871" y="971437"/>
                    <a:pt x="1306546" y="793261"/>
                  </a:cubicBezTo>
                  <a:cubicBezTo>
                    <a:pt x="1279914" y="805328"/>
                    <a:pt x="1251756" y="813832"/>
                    <a:pt x="1222337" y="819041"/>
                  </a:cubicBezTo>
                  <a:cubicBezTo>
                    <a:pt x="1201816" y="822604"/>
                    <a:pt x="1181282" y="824417"/>
                    <a:pt x="1160991" y="824417"/>
                  </a:cubicBezTo>
                  <a:cubicBezTo>
                    <a:pt x="1033283" y="824417"/>
                    <a:pt x="913341" y="755695"/>
                    <a:pt x="849449" y="643305"/>
                  </a:cubicBezTo>
                  <a:cubicBezTo>
                    <a:pt x="770434" y="702194"/>
                    <a:pt x="609017" y="807090"/>
                    <a:pt x="463195" y="807090"/>
                  </a:cubicBezTo>
                  <a:cubicBezTo>
                    <a:pt x="460279" y="807090"/>
                    <a:pt x="457250" y="807090"/>
                    <a:pt x="454334" y="806975"/>
                  </a:cubicBezTo>
                  <a:cubicBezTo>
                    <a:pt x="448975" y="806860"/>
                    <a:pt x="443578" y="806707"/>
                    <a:pt x="438218" y="806336"/>
                  </a:cubicBezTo>
                  <a:cubicBezTo>
                    <a:pt x="412338" y="804791"/>
                    <a:pt x="386254" y="801012"/>
                    <a:pt x="359839" y="794742"/>
                  </a:cubicBezTo>
                  <a:moveTo>
                    <a:pt x="637074" y="596073"/>
                  </a:moveTo>
                  <a:lnTo>
                    <a:pt x="498559" y="759794"/>
                  </a:lnTo>
                  <a:cubicBezTo>
                    <a:pt x="626253" y="744523"/>
                    <a:pt x="763330" y="652089"/>
                    <a:pt x="829297" y="602202"/>
                  </a:cubicBezTo>
                  <a:cubicBezTo>
                    <a:pt x="828495" y="600440"/>
                    <a:pt x="827871" y="598793"/>
                    <a:pt x="827120" y="596979"/>
                  </a:cubicBezTo>
                  <a:close/>
                  <a:moveTo>
                    <a:pt x="578325" y="595702"/>
                  </a:moveTo>
                  <a:lnTo>
                    <a:pt x="475759" y="595345"/>
                  </a:lnTo>
                  <a:lnTo>
                    <a:pt x="347810" y="745161"/>
                  </a:lnTo>
                  <a:cubicBezTo>
                    <a:pt x="378514" y="753933"/>
                    <a:pt x="408939" y="759424"/>
                    <a:pt x="438587" y="761173"/>
                  </a:cubicBezTo>
                  <a:close/>
                  <a:moveTo>
                    <a:pt x="301943" y="729634"/>
                  </a:moveTo>
                  <a:lnTo>
                    <a:pt x="416895" y="595064"/>
                  </a:lnTo>
                  <a:lnTo>
                    <a:pt x="91783" y="593583"/>
                  </a:lnTo>
                  <a:cubicBezTo>
                    <a:pt x="128586" y="627880"/>
                    <a:pt x="186126" y="675073"/>
                    <a:pt x="256395" y="709536"/>
                  </a:cubicBezTo>
                  <a:cubicBezTo>
                    <a:pt x="271608" y="717032"/>
                    <a:pt x="286820" y="723786"/>
                    <a:pt x="301943" y="729634"/>
                  </a:cubicBezTo>
                  <a:moveTo>
                    <a:pt x="303789" y="778360"/>
                  </a:moveTo>
                  <a:cubicBezTo>
                    <a:pt x="281524" y="770584"/>
                    <a:pt x="259043" y="761071"/>
                    <a:pt x="236613" y="750013"/>
                  </a:cubicBezTo>
                  <a:cubicBezTo>
                    <a:pt x="127695" y="696435"/>
                    <a:pt x="48947" y="616822"/>
                    <a:pt x="22850" y="588373"/>
                  </a:cubicBezTo>
                  <a:cubicBezTo>
                    <a:pt x="17389" y="582359"/>
                    <a:pt x="14207" y="578682"/>
                    <a:pt x="13570" y="577877"/>
                  </a:cubicBezTo>
                  <a:lnTo>
                    <a:pt x="0" y="561610"/>
                  </a:lnTo>
                  <a:lnTo>
                    <a:pt x="15212" y="546977"/>
                  </a:lnTo>
                  <a:cubicBezTo>
                    <a:pt x="16384" y="545968"/>
                    <a:pt x="17873" y="544321"/>
                    <a:pt x="20050" y="542303"/>
                  </a:cubicBezTo>
                  <a:cubicBezTo>
                    <a:pt x="135167" y="427308"/>
                    <a:pt x="237988" y="376462"/>
                    <a:pt x="306972" y="353964"/>
                  </a:cubicBezTo>
                  <a:cubicBezTo>
                    <a:pt x="348433" y="252311"/>
                    <a:pt x="417799" y="165305"/>
                    <a:pt x="508106" y="102214"/>
                  </a:cubicBezTo>
                  <a:cubicBezTo>
                    <a:pt x="583773" y="49351"/>
                    <a:pt x="669892" y="16153"/>
                    <a:pt x="760568" y="4558"/>
                  </a:cubicBezTo>
                  <a:cubicBezTo>
                    <a:pt x="761688" y="4456"/>
                    <a:pt x="762961" y="4201"/>
                    <a:pt x="764234" y="4201"/>
                  </a:cubicBezTo>
                  <a:lnTo>
                    <a:pt x="765342" y="4035"/>
                  </a:lnTo>
                  <a:cubicBezTo>
                    <a:pt x="787670" y="1264"/>
                    <a:pt x="810253" y="0"/>
                    <a:pt x="832951" y="0"/>
                  </a:cubicBezTo>
                  <a:cubicBezTo>
                    <a:pt x="953160" y="0"/>
                    <a:pt x="1064739" y="37655"/>
                    <a:pt x="1156688" y="101729"/>
                  </a:cubicBezTo>
                  <a:lnTo>
                    <a:pt x="1162887" y="106211"/>
                  </a:lnTo>
                  <a:cubicBezTo>
                    <a:pt x="1252672" y="170400"/>
                    <a:pt x="1322866" y="260177"/>
                    <a:pt x="1363220" y="364868"/>
                  </a:cubicBezTo>
                  <a:lnTo>
                    <a:pt x="1365142" y="369976"/>
                  </a:lnTo>
                  <a:cubicBezTo>
                    <a:pt x="1388565" y="432313"/>
                    <a:pt x="1401410" y="499694"/>
                    <a:pt x="1401410" y="570012"/>
                  </a:cubicBezTo>
                  <a:cubicBezTo>
                    <a:pt x="1401410" y="631979"/>
                    <a:pt x="1391493" y="691507"/>
                    <a:pt x="1373251" y="747345"/>
                  </a:cubicBezTo>
                  <a:lnTo>
                    <a:pt x="1371825" y="751392"/>
                  </a:lnTo>
                  <a:cubicBezTo>
                    <a:pt x="1296158" y="977119"/>
                    <a:pt x="1083248" y="1140202"/>
                    <a:pt x="832951" y="1140202"/>
                  </a:cubicBezTo>
                  <a:cubicBezTo>
                    <a:pt x="598998" y="1140202"/>
                    <a:pt x="388800" y="995583"/>
                    <a:pt x="303789" y="77836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B5AA0E03-82C3-4317-9BF7-4D07BF4FF154}"/>
                </a:ext>
              </a:extLst>
            </p:cNvPr>
            <p:cNvSpPr/>
            <p:nvPr/>
          </p:nvSpPr>
          <p:spPr>
            <a:xfrm>
              <a:off x="263194" y="5238884"/>
              <a:ext cx="265033" cy="62029"/>
            </a:xfrm>
            <a:custGeom>
              <a:avLst/>
              <a:gdLst>
                <a:gd name="connsiteX0" fmla="*/ 553450 w 1082552"/>
                <a:gd name="connsiteY0" fmla="*/ 0 h 253365"/>
                <a:gd name="connsiteX1" fmla="*/ 1106952 w 1082552"/>
                <a:gd name="connsiteY1" fmla="*/ 136320 h 253365"/>
                <a:gd name="connsiteX2" fmla="*/ 553450 w 1082552"/>
                <a:gd name="connsiteY2" fmla="*/ 272690 h 253365"/>
                <a:gd name="connsiteX3" fmla="*/ 0 w 1082552"/>
                <a:gd name="connsiteY3" fmla="*/ 136320 h 253365"/>
                <a:gd name="connsiteX4" fmla="*/ 553450 w 1082552"/>
                <a:gd name="connsiteY4" fmla="*/ 0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2" h="253365">
                  <a:moveTo>
                    <a:pt x="553450" y="0"/>
                  </a:moveTo>
                  <a:cubicBezTo>
                    <a:pt x="859149" y="0"/>
                    <a:pt x="1106952" y="61048"/>
                    <a:pt x="1106952" y="136320"/>
                  </a:cubicBezTo>
                  <a:cubicBezTo>
                    <a:pt x="1106952" y="211630"/>
                    <a:pt x="859149" y="272690"/>
                    <a:pt x="553450" y="272690"/>
                  </a:cubicBezTo>
                  <a:cubicBezTo>
                    <a:pt x="247739" y="272690"/>
                    <a:pt x="0" y="211630"/>
                    <a:pt x="0" y="136320"/>
                  </a:cubicBezTo>
                  <a:cubicBezTo>
                    <a:pt x="0" y="61048"/>
                    <a:pt x="247739" y="0"/>
                    <a:pt x="553450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: 図形 43">
              <a:extLst>
                <a:ext uri="{FF2B5EF4-FFF2-40B4-BE49-F238E27FC236}">
                  <a16:creationId xmlns:a16="http://schemas.microsoft.com/office/drawing/2014/main" id="{02CCC77C-D254-4C04-9678-17ACB7861D0B}"/>
                </a:ext>
              </a:extLst>
            </p:cNvPr>
            <p:cNvSpPr/>
            <p:nvPr/>
          </p:nvSpPr>
          <p:spPr>
            <a:xfrm>
              <a:off x="395537" y="5050873"/>
              <a:ext cx="8834" cy="8861"/>
            </a:xfrm>
            <a:custGeom>
              <a:avLst/>
              <a:gdLst>
                <a:gd name="connsiteX0" fmla="*/ 3017 w 0"/>
                <a:gd name="connsiteY0" fmla="*/ 0 h 0"/>
                <a:gd name="connsiteX1" fmla="*/ 3386 w 0"/>
                <a:gd name="connsiteY1" fmla="*/ 421 h 0"/>
                <a:gd name="connsiteX2" fmla="*/ 0 w 0"/>
                <a:gd name="connsiteY2" fmla="*/ 421 h 0"/>
                <a:gd name="connsiteX3" fmla="*/ 3017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17" y="0"/>
                  </a:moveTo>
                  <a:cubicBezTo>
                    <a:pt x="3119" y="166"/>
                    <a:pt x="3284" y="268"/>
                    <a:pt x="3386" y="421"/>
                  </a:cubicBezTo>
                  <a:lnTo>
                    <a:pt x="0" y="421"/>
                  </a:lnTo>
                  <a:cubicBezTo>
                    <a:pt x="1006" y="166"/>
                    <a:pt x="2011" y="0"/>
                    <a:pt x="3017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BD054EDB-5CD0-429C-B68B-01466F431C4B}"/>
                </a:ext>
              </a:extLst>
            </p:cNvPr>
            <p:cNvSpPr/>
            <p:nvPr/>
          </p:nvSpPr>
          <p:spPr>
            <a:xfrm>
              <a:off x="209576" y="5008292"/>
              <a:ext cx="185523" cy="35445"/>
            </a:xfrm>
            <a:custGeom>
              <a:avLst/>
              <a:gdLst>
                <a:gd name="connsiteX0" fmla="*/ 762592 w 757787"/>
                <a:gd name="connsiteY0" fmla="*/ 173930 h 144780"/>
                <a:gd name="connsiteX1" fmla="*/ 759575 w 757787"/>
                <a:gd name="connsiteY1" fmla="*/ 174351 h 144780"/>
                <a:gd name="connsiteX2" fmla="*/ 545494 w 757787"/>
                <a:gd name="connsiteY2" fmla="*/ 173342 h 144780"/>
                <a:gd name="connsiteX3" fmla="*/ 382066 w 757787"/>
                <a:gd name="connsiteY3" fmla="*/ 172550 h 144780"/>
                <a:gd name="connsiteX4" fmla="*/ 0 w 757787"/>
                <a:gd name="connsiteY4" fmla="*/ 170788 h 144780"/>
                <a:gd name="connsiteX5" fmla="*/ 251723 w 757787"/>
                <a:gd name="connsiteY5" fmla="*/ 16388 h 144780"/>
                <a:gd name="connsiteX6" fmla="*/ 382970 w 757787"/>
                <a:gd name="connsiteY6" fmla="*/ 963 h 144780"/>
                <a:gd name="connsiteX7" fmla="*/ 762592 w 757787"/>
                <a:gd name="connsiteY7" fmla="*/ 17393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787" h="144780">
                  <a:moveTo>
                    <a:pt x="762592" y="173930"/>
                  </a:moveTo>
                  <a:cubicBezTo>
                    <a:pt x="761586" y="173930"/>
                    <a:pt x="760581" y="174096"/>
                    <a:pt x="759575" y="174351"/>
                  </a:cubicBezTo>
                  <a:lnTo>
                    <a:pt x="545494" y="173342"/>
                  </a:lnTo>
                  <a:lnTo>
                    <a:pt x="382066" y="172550"/>
                  </a:lnTo>
                  <a:lnTo>
                    <a:pt x="0" y="170788"/>
                  </a:lnTo>
                  <a:cubicBezTo>
                    <a:pt x="103253" y="75163"/>
                    <a:pt x="192860" y="34047"/>
                    <a:pt x="251723" y="16388"/>
                  </a:cubicBezTo>
                  <a:cubicBezTo>
                    <a:pt x="296749" y="2879"/>
                    <a:pt x="340859" y="-2344"/>
                    <a:pt x="382970" y="963"/>
                  </a:cubicBezTo>
                  <a:cubicBezTo>
                    <a:pt x="511289" y="11281"/>
                    <a:pt x="638983" y="69404"/>
                    <a:pt x="762592" y="173930"/>
                  </a:cubicBezTo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72CBB59-BF52-443D-9B4A-446AB7C8A466}"/>
                </a:ext>
              </a:extLst>
            </p:cNvPr>
            <p:cNvSpPr/>
            <p:nvPr/>
          </p:nvSpPr>
          <p:spPr>
            <a:xfrm>
              <a:off x="369115" y="4981219"/>
              <a:ext cx="26503" cy="26584"/>
            </a:xfrm>
            <a:custGeom>
              <a:avLst/>
              <a:gdLst>
                <a:gd name="connsiteX0" fmla="*/ 118784 w 108255"/>
                <a:gd name="connsiteY0" fmla="*/ 61431 h 108585"/>
                <a:gd name="connsiteX1" fmla="*/ 61244 w 108255"/>
                <a:gd name="connsiteY1" fmla="*/ 3716 h 108585"/>
                <a:gd name="connsiteX2" fmla="*/ 3768 w 108255"/>
                <a:gd name="connsiteY2" fmla="*/ 61431 h 108585"/>
                <a:gd name="connsiteX3" fmla="*/ 61244 w 108255"/>
                <a:gd name="connsiteY3" fmla="*/ 119095 h 108585"/>
                <a:gd name="connsiteX4" fmla="*/ 118784 w 108255"/>
                <a:gd name="connsiteY4" fmla="*/ 61431 h 108585"/>
                <a:gd name="connsiteX5" fmla="*/ 61244 w 108255"/>
                <a:gd name="connsiteY5" fmla="*/ 0 h 108585"/>
                <a:gd name="connsiteX6" fmla="*/ 122501 w 108255"/>
                <a:gd name="connsiteY6" fmla="*/ 61431 h 108585"/>
                <a:gd name="connsiteX7" fmla="*/ 61244 w 108255"/>
                <a:gd name="connsiteY7" fmla="*/ 122874 h 108585"/>
                <a:gd name="connsiteX8" fmla="*/ 0 w 108255"/>
                <a:gd name="connsiteY8" fmla="*/ 61431 h 108585"/>
                <a:gd name="connsiteX9" fmla="*/ 61244 w 108255"/>
                <a:gd name="connsiteY9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5" h="108585">
                  <a:moveTo>
                    <a:pt x="118784" y="61431"/>
                  </a:moveTo>
                  <a:cubicBezTo>
                    <a:pt x="118784" y="29521"/>
                    <a:pt x="93069" y="3716"/>
                    <a:pt x="61244" y="3716"/>
                  </a:cubicBezTo>
                  <a:cubicBezTo>
                    <a:pt x="29546" y="3716"/>
                    <a:pt x="3768" y="29521"/>
                    <a:pt x="3768" y="61431"/>
                  </a:cubicBezTo>
                  <a:cubicBezTo>
                    <a:pt x="3768" y="93238"/>
                    <a:pt x="29546" y="119095"/>
                    <a:pt x="61244" y="119095"/>
                  </a:cubicBezTo>
                  <a:cubicBezTo>
                    <a:pt x="93069" y="119095"/>
                    <a:pt x="118784" y="93238"/>
                    <a:pt x="118784" y="61431"/>
                  </a:cubicBezTo>
                  <a:moveTo>
                    <a:pt x="61244" y="0"/>
                  </a:moveTo>
                  <a:cubicBezTo>
                    <a:pt x="95081" y="0"/>
                    <a:pt x="122501" y="27504"/>
                    <a:pt x="122501" y="61431"/>
                  </a:cubicBezTo>
                  <a:cubicBezTo>
                    <a:pt x="122501" y="95255"/>
                    <a:pt x="95081" y="122874"/>
                    <a:pt x="61244" y="122874"/>
                  </a:cubicBezTo>
                  <a:cubicBezTo>
                    <a:pt x="27535" y="122874"/>
                    <a:pt x="0" y="95255"/>
                    <a:pt x="0" y="61431"/>
                  </a:cubicBezTo>
                  <a:cubicBezTo>
                    <a:pt x="0" y="27504"/>
                    <a:pt x="27535" y="0"/>
                    <a:pt x="61244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F023BE2C-FC5B-4093-B984-201CD7316B01}"/>
                </a:ext>
              </a:extLst>
            </p:cNvPr>
            <p:cNvSpPr/>
            <p:nvPr/>
          </p:nvSpPr>
          <p:spPr>
            <a:xfrm>
              <a:off x="370039" y="4982130"/>
              <a:ext cx="26503" cy="26584"/>
            </a:xfrm>
            <a:custGeom>
              <a:avLst/>
              <a:gdLst>
                <a:gd name="connsiteX0" fmla="*/ 57476 w 108255"/>
                <a:gd name="connsiteY0" fmla="*/ 0 h 108585"/>
                <a:gd name="connsiteX1" fmla="*/ 115016 w 108255"/>
                <a:gd name="connsiteY1" fmla="*/ 57715 h 108585"/>
                <a:gd name="connsiteX2" fmla="*/ 57476 w 108255"/>
                <a:gd name="connsiteY2" fmla="*/ 115366 h 108585"/>
                <a:gd name="connsiteX3" fmla="*/ 0 w 108255"/>
                <a:gd name="connsiteY3" fmla="*/ 57715 h 108585"/>
                <a:gd name="connsiteX4" fmla="*/ 57476 w 10825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" h="108585">
                  <a:moveTo>
                    <a:pt x="57476" y="0"/>
                  </a:moveTo>
                  <a:cubicBezTo>
                    <a:pt x="89301" y="0"/>
                    <a:pt x="115016" y="25806"/>
                    <a:pt x="115016" y="57715"/>
                  </a:cubicBezTo>
                  <a:cubicBezTo>
                    <a:pt x="115016" y="89522"/>
                    <a:pt x="89301" y="115366"/>
                    <a:pt x="57476" y="115366"/>
                  </a:cubicBezTo>
                  <a:cubicBezTo>
                    <a:pt x="25766" y="115366"/>
                    <a:pt x="0" y="89522"/>
                    <a:pt x="0" y="57715"/>
                  </a:cubicBezTo>
                  <a:cubicBezTo>
                    <a:pt x="0" y="25806"/>
                    <a:pt x="25766" y="0"/>
                    <a:pt x="57476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3C5A1A34-F33E-4842-BBA2-5C0844E254A0}"/>
                </a:ext>
              </a:extLst>
            </p:cNvPr>
            <p:cNvSpPr/>
            <p:nvPr/>
          </p:nvSpPr>
          <p:spPr>
            <a:xfrm>
              <a:off x="312421" y="5061773"/>
              <a:ext cx="79510" cy="35445"/>
            </a:xfrm>
            <a:custGeom>
              <a:avLst/>
              <a:gdLst>
                <a:gd name="connsiteX0" fmla="*/ 328562 w 324765"/>
                <a:gd name="connsiteY0" fmla="*/ 907 h 144780"/>
                <a:gd name="connsiteX1" fmla="*/ 330739 w 324765"/>
                <a:gd name="connsiteY1" fmla="*/ 6116 h 144780"/>
                <a:gd name="connsiteX2" fmla="*/ 0 w 324765"/>
                <a:gd name="connsiteY2" fmla="*/ 163721 h 144780"/>
                <a:gd name="connsiteX3" fmla="*/ 138515 w 324765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44780">
                  <a:moveTo>
                    <a:pt x="328562" y="907"/>
                  </a:moveTo>
                  <a:cubicBezTo>
                    <a:pt x="329313" y="2720"/>
                    <a:pt x="329937" y="4367"/>
                    <a:pt x="330739" y="6116"/>
                  </a:cubicBezTo>
                  <a:cubicBezTo>
                    <a:pt x="264772" y="56004"/>
                    <a:pt x="127695" y="148450"/>
                    <a:pt x="0" y="163721"/>
                  </a:cubicBezTo>
                  <a:lnTo>
                    <a:pt x="138515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A057B779-02AC-466C-A1FF-AEC55E41D0D3}"/>
                </a:ext>
              </a:extLst>
            </p:cNvPr>
            <p:cNvSpPr/>
            <p:nvPr/>
          </p:nvSpPr>
          <p:spPr>
            <a:xfrm>
              <a:off x="376568" y="4916868"/>
              <a:ext cx="8834" cy="8861"/>
            </a:xfrm>
            <a:custGeom>
              <a:avLst/>
              <a:gdLst>
                <a:gd name="connsiteX0" fmla="*/ 0 w 0"/>
                <a:gd name="connsiteY0" fmla="*/ 358 h 0"/>
                <a:gd name="connsiteX1" fmla="*/ 3654 w 0"/>
                <a:gd name="connsiteY1" fmla="*/ 0 h 0"/>
                <a:gd name="connsiteX2" fmla="*/ 0 w 0"/>
                <a:gd name="connsiteY2" fmla="*/ 3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58"/>
                  </a:moveTo>
                  <a:cubicBezTo>
                    <a:pt x="1108" y="89"/>
                    <a:pt x="2381" y="0"/>
                    <a:pt x="3654" y="0"/>
                  </a:cubicBezTo>
                  <a:cubicBezTo>
                    <a:pt x="2381" y="0"/>
                    <a:pt x="1108" y="255"/>
                    <a:pt x="0" y="358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999B208B-2FEC-4407-B7A2-BC77D6C54EF0}"/>
                </a:ext>
              </a:extLst>
            </p:cNvPr>
            <p:cNvSpPr/>
            <p:nvPr/>
          </p:nvSpPr>
          <p:spPr>
            <a:xfrm>
              <a:off x="275513" y="5061593"/>
              <a:ext cx="53007" cy="35445"/>
            </a:xfrm>
            <a:custGeom>
              <a:avLst/>
              <a:gdLst>
                <a:gd name="connsiteX0" fmla="*/ 230515 w 216510"/>
                <a:gd name="connsiteY0" fmla="*/ 358 h 144780"/>
                <a:gd name="connsiteX1" fmla="*/ 90778 w 216510"/>
                <a:gd name="connsiteY1" fmla="*/ 165828 h 144780"/>
                <a:gd name="connsiteX2" fmla="*/ 0 w 216510"/>
                <a:gd name="connsiteY2" fmla="*/ 149816 h 144780"/>
                <a:gd name="connsiteX3" fmla="*/ 127962 w 216510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510" h="144780">
                  <a:moveTo>
                    <a:pt x="230515" y="358"/>
                  </a:moveTo>
                  <a:lnTo>
                    <a:pt x="90778" y="165828"/>
                  </a:lnTo>
                  <a:cubicBezTo>
                    <a:pt x="61142" y="164079"/>
                    <a:pt x="30705" y="158601"/>
                    <a:pt x="0" y="149816"/>
                  </a:cubicBezTo>
                  <a:lnTo>
                    <a:pt x="127962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DFB64E25-FDD4-44F9-8E3D-612263305328}"/>
                </a:ext>
              </a:extLst>
            </p:cNvPr>
            <p:cNvSpPr/>
            <p:nvPr/>
          </p:nvSpPr>
          <p:spPr>
            <a:xfrm>
              <a:off x="212835" y="5061162"/>
              <a:ext cx="79510" cy="26584"/>
            </a:xfrm>
            <a:custGeom>
              <a:avLst/>
              <a:gdLst>
                <a:gd name="connsiteX0" fmla="*/ 325112 w 324765"/>
                <a:gd name="connsiteY0" fmla="*/ 1481 h 108585"/>
                <a:gd name="connsiteX1" fmla="*/ 210147 w 324765"/>
                <a:gd name="connsiteY1" fmla="*/ 136051 h 108585"/>
                <a:gd name="connsiteX2" fmla="*/ 164599 w 324765"/>
                <a:gd name="connsiteY2" fmla="*/ 115953 h 108585"/>
                <a:gd name="connsiteX3" fmla="*/ 0 w 324765"/>
                <a:gd name="connsiteY3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08585">
                  <a:moveTo>
                    <a:pt x="325112" y="1481"/>
                  </a:moveTo>
                  <a:lnTo>
                    <a:pt x="210147" y="136051"/>
                  </a:lnTo>
                  <a:cubicBezTo>
                    <a:pt x="195037" y="130203"/>
                    <a:pt x="179812" y="123449"/>
                    <a:pt x="164599" y="115953"/>
                  </a:cubicBezTo>
                  <a:cubicBezTo>
                    <a:pt x="94342" y="81490"/>
                    <a:pt x="36802" y="34297"/>
                    <a:pt x="0" y="0"/>
                  </a:cubicBez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59C825D-7783-460B-8E1F-77AB2F702D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868525"/>
            <a:ext cx="8280400" cy="101266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メイリオ" panose="020B0604030504040204" pitchFamily="50" charset="-128"/>
              <a:buNone/>
              <a:tabLst/>
              <a:defRPr sz="1600"/>
            </a:lvl1pPr>
          </a:lstStyle>
          <a:p>
            <a:pPr lvl="0"/>
            <a:r>
              <a:rPr kumimoji="1" lang="ja-JP" altLang="en-US" dirty="0"/>
              <a:t>メッセージライン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メイリオ" panose="020B0604030504040204" pitchFamily="50" charset="-128"/>
              <a:buNone/>
              <a:tabLst/>
              <a:defRPr/>
            </a:pPr>
            <a:r>
              <a:rPr kumimoji="1" lang="ja-JP" altLang="en-US" dirty="0"/>
              <a:t>メッセージライン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メイリオ" panose="020B0604030504040204" pitchFamily="50" charset="-128"/>
              <a:buNone/>
              <a:tabLst/>
              <a:defRPr/>
            </a:pPr>
            <a:r>
              <a:rPr kumimoji="1" lang="ja-JP" altLang="en-US" dirty="0"/>
              <a:t>メッセージライン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073E57-B6B8-4CB6-AA1B-5DCD96169464}"/>
              </a:ext>
            </a:extLst>
          </p:cNvPr>
          <p:cNvSpPr txBox="1"/>
          <p:nvPr userDrawn="1"/>
        </p:nvSpPr>
        <p:spPr>
          <a:xfrm>
            <a:off x="8465763" y="6254856"/>
            <a:ext cx="50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DF1CE67-279E-42CD-8F5F-59B6F45C969D}" type="slidenum">
              <a:rPr kumimoji="1" lang="ja-JP" alt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863B2280-CFFB-4609-B0CC-0D094706B796}"/>
              </a:ext>
            </a:extLst>
          </p:cNvPr>
          <p:cNvSpPr/>
          <p:nvPr userDrawn="1"/>
        </p:nvSpPr>
        <p:spPr>
          <a:xfrm flipV="1">
            <a:off x="48" y="663936"/>
            <a:ext cx="9143952" cy="10800"/>
          </a:xfrm>
          <a:custGeom>
            <a:avLst/>
            <a:gdLst/>
            <a:ahLst/>
            <a:cxnLst/>
            <a:rect l="l" t="t" r="r" b="b"/>
            <a:pathLst>
              <a:path w="10692130" h="172720">
                <a:moveTo>
                  <a:pt x="0" y="0"/>
                </a:moveTo>
                <a:lnTo>
                  <a:pt x="10692003" y="0"/>
                </a:lnTo>
                <a:lnTo>
                  <a:pt x="10692003" y="172542"/>
                </a:lnTo>
                <a:lnTo>
                  <a:pt x="0" y="172542"/>
                </a:lnTo>
                <a:lnTo>
                  <a:pt x="0" y="0"/>
                </a:lnTo>
                <a:close/>
              </a:path>
            </a:pathLst>
          </a:custGeom>
          <a:solidFill>
            <a:srgbClr val="B3DA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804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 29">
            <a:extLst>
              <a:ext uri="{FF2B5EF4-FFF2-40B4-BE49-F238E27FC236}">
                <a16:creationId xmlns:a16="http://schemas.microsoft.com/office/drawing/2014/main" id="{CA399D7C-48F9-4A7C-B2D7-D6E98560A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A02C8F9C-E32F-4597-86EE-773A4EBDED50}"/>
              </a:ext>
            </a:extLst>
          </p:cNvPr>
          <p:cNvGrpSpPr/>
          <p:nvPr userDrawn="1"/>
        </p:nvGrpSpPr>
        <p:grpSpPr>
          <a:xfrm>
            <a:off x="137587" y="6315150"/>
            <a:ext cx="456287" cy="275534"/>
            <a:chOff x="169260" y="5346748"/>
            <a:chExt cx="456287" cy="275534"/>
          </a:xfrm>
        </p:grpSpPr>
        <p:sp>
          <p:nvSpPr>
            <p:cNvPr id="64" name="フリーフォーム: 図形 63">
              <a:extLst>
                <a:ext uri="{FF2B5EF4-FFF2-40B4-BE49-F238E27FC236}">
                  <a16:creationId xmlns:a16="http://schemas.microsoft.com/office/drawing/2014/main" id="{8BD18D1D-8D95-4D13-A806-BB2A07F6DDEE}"/>
                </a:ext>
              </a:extLst>
            </p:cNvPr>
            <p:cNvSpPr/>
            <p:nvPr/>
          </p:nvSpPr>
          <p:spPr>
            <a:xfrm>
              <a:off x="493031" y="5347574"/>
              <a:ext cx="132516" cy="159504"/>
            </a:xfrm>
            <a:custGeom>
              <a:avLst/>
              <a:gdLst>
                <a:gd name="connsiteX0" fmla="*/ 559281 w 541276"/>
                <a:gd name="connsiteY0" fmla="*/ 79690 h 651510"/>
                <a:gd name="connsiteX1" fmla="*/ 559281 w 541276"/>
                <a:gd name="connsiteY1" fmla="*/ 389154 h 651510"/>
                <a:gd name="connsiteX2" fmla="*/ 477414 w 541276"/>
                <a:gd name="connsiteY2" fmla="*/ 587109 h 651510"/>
                <a:gd name="connsiteX3" fmla="*/ 280264 w 541276"/>
                <a:gd name="connsiteY3" fmla="*/ 669672 h 651510"/>
                <a:gd name="connsiteX4" fmla="*/ 81867 w 541276"/>
                <a:gd name="connsiteY4" fmla="*/ 587109 h 651510"/>
                <a:gd name="connsiteX5" fmla="*/ 0 w 541276"/>
                <a:gd name="connsiteY5" fmla="*/ 389154 h 651510"/>
                <a:gd name="connsiteX6" fmla="*/ 0 w 541276"/>
                <a:gd name="connsiteY6" fmla="*/ 78490 h 651510"/>
                <a:gd name="connsiteX7" fmla="*/ 23130 w 541276"/>
                <a:gd name="connsiteY7" fmla="*/ 23124 h 651510"/>
                <a:gd name="connsiteX8" fmla="*/ 78417 w 541276"/>
                <a:gd name="connsiteY8" fmla="*/ 0 h 651510"/>
                <a:gd name="connsiteX9" fmla="*/ 133805 w 541276"/>
                <a:gd name="connsiteY9" fmla="*/ 23124 h 651510"/>
                <a:gd name="connsiteX10" fmla="*/ 156885 w 541276"/>
                <a:gd name="connsiteY10" fmla="*/ 78490 h 651510"/>
                <a:gd name="connsiteX11" fmla="*/ 156885 w 541276"/>
                <a:gd name="connsiteY11" fmla="*/ 388963 h 651510"/>
                <a:gd name="connsiteX12" fmla="*/ 193013 w 541276"/>
                <a:gd name="connsiteY12" fmla="*/ 476097 h 651510"/>
                <a:gd name="connsiteX13" fmla="*/ 279666 w 541276"/>
                <a:gd name="connsiteY13" fmla="*/ 512335 h 651510"/>
                <a:gd name="connsiteX14" fmla="*/ 365683 w 541276"/>
                <a:gd name="connsiteY14" fmla="*/ 476097 h 651510"/>
                <a:gd name="connsiteX15" fmla="*/ 402409 w 541276"/>
                <a:gd name="connsiteY15" fmla="*/ 387763 h 651510"/>
                <a:gd name="connsiteX16" fmla="*/ 402409 w 541276"/>
                <a:gd name="connsiteY16" fmla="*/ 78490 h 651510"/>
                <a:gd name="connsiteX17" fmla="*/ 425475 w 541276"/>
                <a:gd name="connsiteY17" fmla="*/ 23124 h 651510"/>
                <a:gd name="connsiteX18" fmla="*/ 480915 w 541276"/>
                <a:gd name="connsiteY18" fmla="*/ 0 h 651510"/>
                <a:gd name="connsiteX19" fmla="*/ 536163 w 541276"/>
                <a:gd name="connsiteY19" fmla="*/ 24337 h 651510"/>
                <a:gd name="connsiteX20" fmla="*/ 559281 w 541276"/>
                <a:gd name="connsiteY20" fmla="*/ 79690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59281" y="79690"/>
                  </a:moveTo>
                  <a:lnTo>
                    <a:pt x="559281" y="389154"/>
                  </a:lnTo>
                  <a:cubicBezTo>
                    <a:pt x="559281" y="466112"/>
                    <a:pt x="532000" y="532114"/>
                    <a:pt x="477414" y="587109"/>
                  </a:cubicBezTo>
                  <a:cubicBezTo>
                    <a:pt x="422866" y="642168"/>
                    <a:pt x="357077" y="669672"/>
                    <a:pt x="280264" y="669672"/>
                  </a:cubicBezTo>
                  <a:cubicBezTo>
                    <a:pt x="202598" y="669672"/>
                    <a:pt x="136402" y="642168"/>
                    <a:pt x="81867" y="587109"/>
                  </a:cubicBezTo>
                  <a:cubicBezTo>
                    <a:pt x="27331" y="532114"/>
                    <a:pt x="0" y="466112"/>
                    <a:pt x="0" y="389154"/>
                  </a:cubicBezTo>
                  <a:lnTo>
                    <a:pt x="0" y="78490"/>
                  </a:lnTo>
                  <a:cubicBezTo>
                    <a:pt x="0" y="57013"/>
                    <a:pt x="7663" y="38485"/>
                    <a:pt x="23130" y="23124"/>
                  </a:cubicBezTo>
                  <a:cubicBezTo>
                    <a:pt x="38445" y="7776"/>
                    <a:pt x="56852" y="0"/>
                    <a:pt x="78417" y="0"/>
                  </a:cubicBezTo>
                  <a:cubicBezTo>
                    <a:pt x="99931" y="0"/>
                    <a:pt x="118338" y="7776"/>
                    <a:pt x="133805" y="23124"/>
                  </a:cubicBezTo>
                  <a:cubicBezTo>
                    <a:pt x="149119" y="38485"/>
                    <a:pt x="156885" y="57013"/>
                    <a:pt x="156885" y="78490"/>
                  </a:cubicBezTo>
                  <a:lnTo>
                    <a:pt x="156885" y="388963"/>
                  </a:lnTo>
                  <a:cubicBezTo>
                    <a:pt x="156885" y="422787"/>
                    <a:pt x="168838" y="451849"/>
                    <a:pt x="193013" y="476097"/>
                  </a:cubicBezTo>
                  <a:cubicBezTo>
                    <a:pt x="217072" y="500192"/>
                    <a:pt x="246046" y="512335"/>
                    <a:pt x="279666" y="512335"/>
                  </a:cubicBezTo>
                  <a:cubicBezTo>
                    <a:pt x="313299" y="512335"/>
                    <a:pt x="341967" y="500192"/>
                    <a:pt x="365683" y="476097"/>
                  </a:cubicBezTo>
                  <a:cubicBezTo>
                    <a:pt x="389500" y="451849"/>
                    <a:pt x="401708" y="422443"/>
                    <a:pt x="402409" y="387763"/>
                  </a:cubicBezTo>
                  <a:lnTo>
                    <a:pt x="402409" y="78490"/>
                  </a:lnTo>
                  <a:cubicBezTo>
                    <a:pt x="402409" y="57013"/>
                    <a:pt x="410161" y="38485"/>
                    <a:pt x="425475" y="23124"/>
                  </a:cubicBezTo>
                  <a:cubicBezTo>
                    <a:pt x="440930" y="7776"/>
                    <a:pt x="459350" y="0"/>
                    <a:pt x="480915" y="0"/>
                  </a:cubicBezTo>
                  <a:cubicBezTo>
                    <a:pt x="502428" y="843"/>
                    <a:pt x="520836" y="8874"/>
                    <a:pt x="536163" y="24337"/>
                  </a:cubicBezTo>
                  <a:cubicBezTo>
                    <a:pt x="551617" y="39698"/>
                    <a:pt x="559281" y="58213"/>
                    <a:pt x="559281" y="7969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: 図形 64">
              <a:extLst>
                <a:ext uri="{FF2B5EF4-FFF2-40B4-BE49-F238E27FC236}">
                  <a16:creationId xmlns:a16="http://schemas.microsoft.com/office/drawing/2014/main" id="{1BF772BB-DCD8-4DE6-B9D6-46A90025F3AA}"/>
                </a:ext>
              </a:extLst>
            </p:cNvPr>
            <p:cNvSpPr/>
            <p:nvPr/>
          </p:nvSpPr>
          <p:spPr>
            <a:xfrm>
              <a:off x="570200" y="5530917"/>
              <a:ext cx="53007" cy="88613"/>
            </a:xfrm>
            <a:custGeom>
              <a:avLst/>
              <a:gdLst>
                <a:gd name="connsiteX0" fmla="*/ 173217 w 216510"/>
                <a:gd name="connsiteY0" fmla="*/ 274325 h 361950"/>
                <a:gd name="connsiteX1" fmla="*/ 157559 w 216510"/>
                <a:gd name="connsiteY1" fmla="*/ 236529 h 361950"/>
                <a:gd name="connsiteX2" fmla="*/ 120337 w 216510"/>
                <a:gd name="connsiteY2" fmla="*/ 221028 h 361950"/>
                <a:gd name="connsiteX3" fmla="*/ 83000 w 216510"/>
                <a:gd name="connsiteY3" fmla="*/ 236784 h 361950"/>
                <a:gd name="connsiteX4" fmla="*/ 67431 w 216510"/>
                <a:gd name="connsiteY4" fmla="*/ 274325 h 361950"/>
                <a:gd name="connsiteX5" fmla="*/ 83000 w 216510"/>
                <a:gd name="connsiteY5" fmla="*/ 311673 h 361950"/>
                <a:gd name="connsiteX6" fmla="*/ 120337 w 216510"/>
                <a:gd name="connsiteY6" fmla="*/ 327124 h 361950"/>
                <a:gd name="connsiteX7" fmla="*/ 157559 w 216510"/>
                <a:gd name="connsiteY7" fmla="*/ 311673 h 361950"/>
                <a:gd name="connsiteX8" fmla="*/ 173217 w 216510"/>
                <a:gd name="connsiteY8" fmla="*/ 274325 h 361950"/>
                <a:gd name="connsiteX9" fmla="*/ 205386 w 216510"/>
                <a:gd name="connsiteY9" fmla="*/ 188646 h 361950"/>
                <a:gd name="connsiteX10" fmla="*/ 240725 w 216510"/>
                <a:gd name="connsiteY10" fmla="*/ 274325 h 361950"/>
                <a:gd name="connsiteX11" fmla="*/ 205386 w 216510"/>
                <a:gd name="connsiteY11" fmla="*/ 359441 h 361950"/>
                <a:gd name="connsiteX12" fmla="*/ 120579 w 216510"/>
                <a:gd name="connsiteY12" fmla="*/ 394837 h 361950"/>
                <a:gd name="connsiteX13" fmla="*/ 35160 w 216510"/>
                <a:gd name="connsiteY13" fmla="*/ 359441 h 361950"/>
                <a:gd name="connsiteX14" fmla="*/ 0 w 216510"/>
                <a:gd name="connsiteY14" fmla="*/ 274325 h 361950"/>
                <a:gd name="connsiteX15" fmla="*/ 0 w 216510"/>
                <a:gd name="connsiteY15" fmla="*/ 33812 h 361950"/>
                <a:gd name="connsiteX16" fmla="*/ 9904 w 216510"/>
                <a:gd name="connsiteY16" fmla="*/ 9921 h 361950"/>
                <a:gd name="connsiteX17" fmla="*/ 33722 w 216510"/>
                <a:gd name="connsiteY17" fmla="*/ 0 h 361950"/>
                <a:gd name="connsiteX18" fmla="*/ 57527 w 216510"/>
                <a:gd name="connsiteY18" fmla="*/ 9921 h 361950"/>
                <a:gd name="connsiteX19" fmla="*/ 67431 w 216510"/>
                <a:gd name="connsiteY19" fmla="*/ 33812 h 361950"/>
                <a:gd name="connsiteX20" fmla="*/ 67431 w 216510"/>
                <a:gd name="connsiteY20" fmla="*/ 165867 h 361950"/>
                <a:gd name="connsiteX21" fmla="*/ 120579 w 216510"/>
                <a:gd name="connsiteY21" fmla="*/ 153366 h 361950"/>
                <a:gd name="connsiteX22" fmla="*/ 205386 w 216510"/>
                <a:gd name="connsiteY22" fmla="*/ 18864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17" y="274325"/>
                  </a:moveTo>
                  <a:cubicBezTo>
                    <a:pt x="173217" y="259475"/>
                    <a:pt x="167973" y="246719"/>
                    <a:pt x="157559" y="236529"/>
                  </a:cubicBezTo>
                  <a:cubicBezTo>
                    <a:pt x="147248" y="226186"/>
                    <a:pt x="134836" y="221028"/>
                    <a:pt x="120337" y="221028"/>
                  </a:cubicBezTo>
                  <a:cubicBezTo>
                    <a:pt x="105876" y="221028"/>
                    <a:pt x="93400" y="226340"/>
                    <a:pt x="83000" y="236784"/>
                  </a:cubicBezTo>
                  <a:cubicBezTo>
                    <a:pt x="72599" y="247229"/>
                    <a:pt x="67431" y="259679"/>
                    <a:pt x="67431" y="274325"/>
                  </a:cubicBezTo>
                  <a:cubicBezTo>
                    <a:pt x="67431" y="288971"/>
                    <a:pt x="72599" y="301331"/>
                    <a:pt x="83000" y="311673"/>
                  </a:cubicBezTo>
                  <a:cubicBezTo>
                    <a:pt x="93400" y="321952"/>
                    <a:pt x="105876" y="327124"/>
                    <a:pt x="120337" y="327124"/>
                  </a:cubicBezTo>
                  <a:cubicBezTo>
                    <a:pt x="134836" y="327124"/>
                    <a:pt x="147248" y="321952"/>
                    <a:pt x="157559" y="311673"/>
                  </a:cubicBezTo>
                  <a:cubicBezTo>
                    <a:pt x="167973" y="301331"/>
                    <a:pt x="173217" y="288971"/>
                    <a:pt x="173217" y="274325"/>
                  </a:cubicBezTo>
                  <a:moveTo>
                    <a:pt x="205386" y="188646"/>
                  </a:moveTo>
                  <a:cubicBezTo>
                    <a:pt x="229013" y="212294"/>
                    <a:pt x="240725" y="240845"/>
                    <a:pt x="240725" y="274325"/>
                  </a:cubicBezTo>
                  <a:cubicBezTo>
                    <a:pt x="240725" y="307600"/>
                    <a:pt x="229013" y="335909"/>
                    <a:pt x="205386" y="359441"/>
                  </a:cubicBezTo>
                  <a:cubicBezTo>
                    <a:pt x="181976" y="383089"/>
                    <a:pt x="153600" y="394837"/>
                    <a:pt x="120579" y="394837"/>
                  </a:cubicBezTo>
                  <a:cubicBezTo>
                    <a:pt x="87099" y="394837"/>
                    <a:pt x="58736" y="383089"/>
                    <a:pt x="35160" y="359441"/>
                  </a:cubicBezTo>
                  <a:cubicBezTo>
                    <a:pt x="11699" y="335909"/>
                    <a:pt x="0" y="307600"/>
                    <a:pt x="0" y="274325"/>
                  </a:cubicBezTo>
                  <a:lnTo>
                    <a:pt x="0" y="33812"/>
                  </a:lnTo>
                  <a:cubicBezTo>
                    <a:pt x="0" y="24580"/>
                    <a:pt x="3195" y="16561"/>
                    <a:pt x="9904" y="9921"/>
                  </a:cubicBezTo>
                  <a:cubicBezTo>
                    <a:pt x="16498" y="3345"/>
                    <a:pt x="24416" y="0"/>
                    <a:pt x="33722" y="0"/>
                  </a:cubicBezTo>
                  <a:cubicBezTo>
                    <a:pt x="42926" y="0"/>
                    <a:pt x="50831" y="3345"/>
                    <a:pt x="57527" y="9921"/>
                  </a:cubicBezTo>
                  <a:cubicBezTo>
                    <a:pt x="64096" y="16561"/>
                    <a:pt x="67431" y="24580"/>
                    <a:pt x="67431" y="33812"/>
                  </a:cubicBezTo>
                  <a:lnTo>
                    <a:pt x="67431" y="165867"/>
                  </a:lnTo>
                  <a:cubicBezTo>
                    <a:pt x="84362" y="157439"/>
                    <a:pt x="102018" y="153366"/>
                    <a:pt x="120579" y="153366"/>
                  </a:cubicBezTo>
                  <a:cubicBezTo>
                    <a:pt x="153600" y="153366"/>
                    <a:pt x="181976" y="165113"/>
                    <a:pt x="205386" y="188646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: 図形 65">
              <a:extLst>
                <a:ext uri="{FF2B5EF4-FFF2-40B4-BE49-F238E27FC236}">
                  <a16:creationId xmlns:a16="http://schemas.microsoft.com/office/drawing/2014/main" id="{37F8321C-AB5B-4F73-89B4-BBAA205F55C2}"/>
                </a:ext>
              </a:extLst>
            </p:cNvPr>
            <p:cNvSpPr/>
            <p:nvPr/>
          </p:nvSpPr>
          <p:spPr>
            <a:xfrm>
              <a:off x="459346" y="5531419"/>
              <a:ext cx="35338" cy="88613"/>
            </a:xfrm>
            <a:custGeom>
              <a:avLst/>
              <a:gdLst>
                <a:gd name="connsiteX0" fmla="*/ 146955 w 144340"/>
                <a:gd name="connsiteY0" fmla="*/ 350567 h 361950"/>
                <a:gd name="connsiteX1" fmla="*/ 140501 w 144340"/>
                <a:gd name="connsiteY1" fmla="*/ 375160 h 361950"/>
                <a:gd name="connsiteX2" fmla="*/ 118937 w 144340"/>
                <a:gd name="connsiteY2" fmla="*/ 388107 h 361950"/>
                <a:gd name="connsiteX3" fmla="*/ 94762 w 144340"/>
                <a:gd name="connsiteY3" fmla="*/ 389921 h 361950"/>
                <a:gd name="connsiteX4" fmla="*/ 32818 w 144340"/>
                <a:gd name="connsiteY4" fmla="*/ 368929 h 361950"/>
                <a:gd name="connsiteX5" fmla="*/ 0 w 144340"/>
                <a:gd name="connsiteY5" fmla="*/ 266893 h 361950"/>
                <a:gd name="connsiteX6" fmla="*/ 0 w 144340"/>
                <a:gd name="connsiteY6" fmla="*/ 33812 h 361950"/>
                <a:gd name="connsiteX7" fmla="*/ 9955 w 144340"/>
                <a:gd name="connsiteY7" fmla="*/ 9921 h 361950"/>
                <a:gd name="connsiteX8" fmla="*/ 33760 w 144340"/>
                <a:gd name="connsiteY8" fmla="*/ 0 h 361950"/>
                <a:gd name="connsiteX9" fmla="*/ 57578 w 144340"/>
                <a:gd name="connsiteY9" fmla="*/ 9921 h 361950"/>
                <a:gd name="connsiteX10" fmla="*/ 67495 w 144340"/>
                <a:gd name="connsiteY10" fmla="*/ 33812 h 361950"/>
                <a:gd name="connsiteX11" fmla="*/ 67495 w 144340"/>
                <a:gd name="connsiteY11" fmla="*/ 266893 h 361950"/>
                <a:gd name="connsiteX12" fmla="*/ 76953 w 144340"/>
                <a:gd name="connsiteY12" fmla="*/ 318147 h 361950"/>
                <a:gd name="connsiteX13" fmla="*/ 109274 w 144340"/>
                <a:gd name="connsiteY13" fmla="*/ 321148 h 361950"/>
                <a:gd name="connsiteX14" fmla="*/ 134047 w 144340"/>
                <a:gd name="connsiteY14" fmla="*/ 328081 h 361950"/>
                <a:gd name="connsiteX15" fmla="*/ 146955 w 144340"/>
                <a:gd name="connsiteY15" fmla="*/ 35056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340" h="361950">
                  <a:moveTo>
                    <a:pt x="146955" y="350567"/>
                  </a:moveTo>
                  <a:cubicBezTo>
                    <a:pt x="148267" y="359556"/>
                    <a:pt x="146115" y="367741"/>
                    <a:pt x="140501" y="375160"/>
                  </a:cubicBezTo>
                  <a:cubicBezTo>
                    <a:pt x="134849" y="382591"/>
                    <a:pt x="127682" y="386907"/>
                    <a:pt x="118937" y="388107"/>
                  </a:cubicBezTo>
                  <a:cubicBezTo>
                    <a:pt x="110089" y="389308"/>
                    <a:pt x="102082" y="389921"/>
                    <a:pt x="94762" y="389921"/>
                  </a:cubicBezTo>
                  <a:cubicBezTo>
                    <a:pt x="69289" y="389921"/>
                    <a:pt x="48731" y="382936"/>
                    <a:pt x="32818" y="368929"/>
                  </a:cubicBezTo>
                  <a:cubicBezTo>
                    <a:pt x="10897" y="349724"/>
                    <a:pt x="0" y="315645"/>
                    <a:pt x="0" y="266893"/>
                  </a:cubicBezTo>
                  <a:lnTo>
                    <a:pt x="0" y="33812"/>
                  </a:lnTo>
                  <a:cubicBezTo>
                    <a:pt x="0" y="24593"/>
                    <a:pt x="3348" y="16561"/>
                    <a:pt x="9955" y="9921"/>
                  </a:cubicBezTo>
                  <a:cubicBezTo>
                    <a:pt x="16511" y="3358"/>
                    <a:pt x="24569" y="0"/>
                    <a:pt x="33760" y="0"/>
                  </a:cubicBezTo>
                  <a:cubicBezTo>
                    <a:pt x="42977" y="0"/>
                    <a:pt x="50984" y="3358"/>
                    <a:pt x="57578" y="9921"/>
                  </a:cubicBezTo>
                  <a:cubicBezTo>
                    <a:pt x="64147" y="16561"/>
                    <a:pt x="67495" y="24593"/>
                    <a:pt x="67495" y="33812"/>
                  </a:cubicBezTo>
                  <a:lnTo>
                    <a:pt x="67495" y="266893"/>
                  </a:lnTo>
                  <a:cubicBezTo>
                    <a:pt x="67495" y="295470"/>
                    <a:pt x="70601" y="312529"/>
                    <a:pt x="76953" y="318147"/>
                  </a:cubicBezTo>
                  <a:cubicBezTo>
                    <a:pt x="81867" y="322463"/>
                    <a:pt x="92611" y="323421"/>
                    <a:pt x="109274" y="321148"/>
                  </a:cubicBezTo>
                  <a:cubicBezTo>
                    <a:pt x="118491" y="320203"/>
                    <a:pt x="126740" y="322463"/>
                    <a:pt x="134047" y="328081"/>
                  </a:cubicBezTo>
                  <a:cubicBezTo>
                    <a:pt x="141354" y="333763"/>
                    <a:pt x="145644" y="341182"/>
                    <a:pt x="146955" y="35056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: 図形 66">
              <a:extLst>
                <a:ext uri="{FF2B5EF4-FFF2-40B4-BE49-F238E27FC236}">
                  <a16:creationId xmlns:a16="http://schemas.microsoft.com/office/drawing/2014/main" id="{388CACF6-46CC-4B1B-A1C8-369CAEFFEC7D}"/>
                </a:ext>
              </a:extLst>
            </p:cNvPr>
            <p:cNvSpPr/>
            <p:nvPr/>
          </p:nvSpPr>
          <p:spPr>
            <a:xfrm>
              <a:off x="329052" y="5375194"/>
              <a:ext cx="132516" cy="132920"/>
            </a:xfrm>
            <a:custGeom>
              <a:avLst/>
              <a:gdLst>
                <a:gd name="connsiteX0" fmla="*/ 398946 w 541276"/>
                <a:gd name="connsiteY0" fmla="*/ 279956 h 542925"/>
                <a:gd name="connsiteX1" fmla="*/ 363162 w 541276"/>
                <a:gd name="connsiteY1" fmla="*/ 193575 h 542925"/>
                <a:gd name="connsiteX2" fmla="*/ 277858 w 541276"/>
                <a:gd name="connsiteY2" fmla="*/ 157299 h 542925"/>
                <a:gd name="connsiteX3" fmla="*/ 192542 w 541276"/>
                <a:gd name="connsiteY3" fmla="*/ 193575 h 542925"/>
                <a:gd name="connsiteX4" fmla="*/ 156770 w 541276"/>
                <a:gd name="connsiteY4" fmla="*/ 279956 h 542925"/>
                <a:gd name="connsiteX5" fmla="*/ 192542 w 541276"/>
                <a:gd name="connsiteY5" fmla="*/ 366988 h 542925"/>
                <a:gd name="connsiteX6" fmla="*/ 277858 w 541276"/>
                <a:gd name="connsiteY6" fmla="*/ 402523 h 542925"/>
                <a:gd name="connsiteX7" fmla="*/ 363162 w 541276"/>
                <a:gd name="connsiteY7" fmla="*/ 366988 h 542925"/>
                <a:gd name="connsiteX8" fmla="*/ 398946 w 541276"/>
                <a:gd name="connsiteY8" fmla="*/ 279956 h 542925"/>
                <a:gd name="connsiteX9" fmla="*/ 559612 w 541276"/>
                <a:gd name="connsiteY9" fmla="*/ 476799 h 542925"/>
                <a:gd name="connsiteX10" fmla="*/ 537843 w 541276"/>
                <a:gd name="connsiteY10" fmla="*/ 532816 h 542925"/>
                <a:gd name="connsiteX11" fmla="*/ 483257 w 541276"/>
                <a:gd name="connsiteY11" fmla="*/ 557205 h 542925"/>
                <a:gd name="connsiteX12" fmla="*/ 426914 w 541276"/>
                <a:gd name="connsiteY12" fmla="*/ 534872 h 542925"/>
                <a:gd name="connsiteX13" fmla="*/ 415648 w 541276"/>
                <a:gd name="connsiteY13" fmla="*/ 521580 h 542925"/>
                <a:gd name="connsiteX14" fmla="*/ 277604 w 541276"/>
                <a:gd name="connsiteY14" fmla="*/ 559822 h 542925"/>
                <a:gd name="connsiteX15" fmla="*/ 81256 w 541276"/>
                <a:gd name="connsiteY15" fmla="*/ 478012 h 542925"/>
                <a:gd name="connsiteX16" fmla="*/ 0 w 541276"/>
                <a:gd name="connsiteY16" fmla="*/ 279956 h 542925"/>
                <a:gd name="connsiteX17" fmla="*/ 81256 w 541276"/>
                <a:gd name="connsiteY17" fmla="*/ 82410 h 542925"/>
                <a:gd name="connsiteX18" fmla="*/ 277858 w 541276"/>
                <a:gd name="connsiteY18" fmla="*/ 0 h 542925"/>
                <a:gd name="connsiteX19" fmla="*/ 474550 w 541276"/>
                <a:gd name="connsiteY19" fmla="*/ 82218 h 542925"/>
                <a:gd name="connsiteX20" fmla="*/ 556416 w 541276"/>
                <a:gd name="connsiteY20" fmla="*/ 272026 h 542925"/>
                <a:gd name="connsiteX21" fmla="*/ 556416 w 541276"/>
                <a:gd name="connsiteY21" fmla="*/ 27218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1276" h="542925">
                  <a:moveTo>
                    <a:pt x="398946" y="279956"/>
                  </a:moveTo>
                  <a:cubicBezTo>
                    <a:pt x="398946" y="246489"/>
                    <a:pt x="387082" y="217670"/>
                    <a:pt x="363162" y="193575"/>
                  </a:cubicBezTo>
                  <a:cubicBezTo>
                    <a:pt x="339344" y="169442"/>
                    <a:pt x="310982" y="157299"/>
                    <a:pt x="277858" y="157299"/>
                  </a:cubicBezTo>
                  <a:cubicBezTo>
                    <a:pt x="244836" y="157299"/>
                    <a:pt x="216359" y="169442"/>
                    <a:pt x="192542" y="193575"/>
                  </a:cubicBezTo>
                  <a:cubicBezTo>
                    <a:pt x="168724" y="217670"/>
                    <a:pt x="156770" y="246489"/>
                    <a:pt x="156770" y="279956"/>
                  </a:cubicBezTo>
                  <a:cubicBezTo>
                    <a:pt x="156770" y="314189"/>
                    <a:pt x="168724" y="343200"/>
                    <a:pt x="192542" y="366988"/>
                  </a:cubicBezTo>
                  <a:cubicBezTo>
                    <a:pt x="216359" y="390623"/>
                    <a:pt x="244836" y="402523"/>
                    <a:pt x="277858" y="402523"/>
                  </a:cubicBezTo>
                  <a:cubicBezTo>
                    <a:pt x="310982" y="402523"/>
                    <a:pt x="339344" y="390623"/>
                    <a:pt x="363162" y="366988"/>
                  </a:cubicBezTo>
                  <a:cubicBezTo>
                    <a:pt x="387082" y="343200"/>
                    <a:pt x="398946" y="314189"/>
                    <a:pt x="398946" y="279956"/>
                  </a:cubicBezTo>
                  <a:moveTo>
                    <a:pt x="559612" y="476799"/>
                  </a:moveTo>
                  <a:cubicBezTo>
                    <a:pt x="559968" y="498532"/>
                    <a:pt x="552814" y="517251"/>
                    <a:pt x="537843" y="532816"/>
                  </a:cubicBezTo>
                  <a:cubicBezTo>
                    <a:pt x="522886" y="548330"/>
                    <a:pt x="504733" y="556502"/>
                    <a:pt x="483257" y="557205"/>
                  </a:cubicBezTo>
                  <a:cubicBezTo>
                    <a:pt x="461743" y="557817"/>
                    <a:pt x="442979" y="550386"/>
                    <a:pt x="426914" y="534872"/>
                  </a:cubicBezTo>
                  <a:cubicBezTo>
                    <a:pt x="422611" y="530658"/>
                    <a:pt x="418818" y="526240"/>
                    <a:pt x="415648" y="521580"/>
                  </a:cubicBezTo>
                  <a:cubicBezTo>
                    <a:pt x="373219" y="547117"/>
                    <a:pt x="327238" y="559822"/>
                    <a:pt x="277604" y="559822"/>
                  </a:cubicBezTo>
                  <a:cubicBezTo>
                    <a:pt x="200803" y="559822"/>
                    <a:pt x="135346" y="532612"/>
                    <a:pt x="81256" y="478012"/>
                  </a:cubicBezTo>
                  <a:cubicBezTo>
                    <a:pt x="27077" y="423400"/>
                    <a:pt x="0" y="357398"/>
                    <a:pt x="0" y="279956"/>
                  </a:cubicBezTo>
                  <a:cubicBezTo>
                    <a:pt x="0" y="203266"/>
                    <a:pt x="27077" y="137367"/>
                    <a:pt x="81256" y="82410"/>
                  </a:cubicBezTo>
                  <a:cubicBezTo>
                    <a:pt x="135447" y="27466"/>
                    <a:pt x="201058" y="0"/>
                    <a:pt x="277858" y="0"/>
                  </a:cubicBezTo>
                  <a:cubicBezTo>
                    <a:pt x="354760" y="0"/>
                    <a:pt x="420371" y="27364"/>
                    <a:pt x="474550" y="82218"/>
                  </a:cubicBezTo>
                  <a:cubicBezTo>
                    <a:pt x="527087" y="135209"/>
                    <a:pt x="554711" y="198708"/>
                    <a:pt x="556416" y="272026"/>
                  </a:cubicBezTo>
                  <a:lnTo>
                    <a:pt x="556416" y="272180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: 図形 67">
              <a:extLst>
                <a:ext uri="{FF2B5EF4-FFF2-40B4-BE49-F238E27FC236}">
                  <a16:creationId xmlns:a16="http://schemas.microsoft.com/office/drawing/2014/main" id="{7FD7A5EA-6EE0-417C-87B8-CA624740CEE8}"/>
                </a:ext>
              </a:extLst>
            </p:cNvPr>
            <p:cNvSpPr/>
            <p:nvPr/>
          </p:nvSpPr>
          <p:spPr>
            <a:xfrm>
              <a:off x="301024" y="5530915"/>
              <a:ext cx="53007" cy="88613"/>
            </a:xfrm>
            <a:custGeom>
              <a:avLst/>
              <a:gdLst>
                <a:gd name="connsiteX0" fmla="*/ 227320 w 216510"/>
                <a:gd name="connsiteY0" fmla="*/ 353427 h 361950"/>
                <a:gd name="connsiteX1" fmla="*/ 220866 w 216510"/>
                <a:gd name="connsiteY1" fmla="*/ 378633 h 361950"/>
                <a:gd name="connsiteX2" fmla="*/ 198601 w 216510"/>
                <a:gd name="connsiteY2" fmla="*/ 391836 h 361950"/>
                <a:gd name="connsiteX3" fmla="*/ 175776 w 216510"/>
                <a:gd name="connsiteY3" fmla="*/ 393381 h 361950"/>
                <a:gd name="connsiteX4" fmla="*/ 113679 w 216510"/>
                <a:gd name="connsiteY4" fmla="*/ 372402 h 361950"/>
                <a:gd name="connsiteX5" fmla="*/ 80912 w 216510"/>
                <a:gd name="connsiteY5" fmla="*/ 270022 h 361950"/>
                <a:gd name="connsiteX6" fmla="*/ 80912 w 216510"/>
                <a:gd name="connsiteY6" fmla="*/ 216610 h 361950"/>
                <a:gd name="connsiteX7" fmla="*/ 33722 w 216510"/>
                <a:gd name="connsiteY7" fmla="*/ 216610 h 361950"/>
                <a:gd name="connsiteX8" fmla="*/ 9955 w 216510"/>
                <a:gd name="connsiteY8" fmla="*/ 206676 h 361950"/>
                <a:gd name="connsiteX9" fmla="*/ 0 w 216510"/>
                <a:gd name="connsiteY9" fmla="*/ 182785 h 361950"/>
                <a:gd name="connsiteX10" fmla="*/ 9955 w 216510"/>
                <a:gd name="connsiteY10" fmla="*/ 158908 h 361950"/>
                <a:gd name="connsiteX11" fmla="*/ 33722 w 216510"/>
                <a:gd name="connsiteY11" fmla="*/ 148910 h 361950"/>
                <a:gd name="connsiteX12" fmla="*/ 80912 w 216510"/>
                <a:gd name="connsiteY12" fmla="*/ 148910 h 361950"/>
                <a:gd name="connsiteX13" fmla="*/ 80912 w 216510"/>
                <a:gd name="connsiteY13" fmla="*/ 33825 h 361950"/>
                <a:gd name="connsiteX14" fmla="*/ 90561 w 216510"/>
                <a:gd name="connsiteY14" fmla="*/ 9934 h 361950"/>
                <a:gd name="connsiteX15" fmla="*/ 114137 w 216510"/>
                <a:gd name="connsiteY15" fmla="*/ 0 h 361950"/>
                <a:gd name="connsiteX16" fmla="*/ 138299 w 216510"/>
                <a:gd name="connsiteY16" fmla="*/ 9934 h 361950"/>
                <a:gd name="connsiteX17" fmla="*/ 147910 w 216510"/>
                <a:gd name="connsiteY17" fmla="*/ 33825 h 361950"/>
                <a:gd name="connsiteX18" fmla="*/ 147910 w 216510"/>
                <a:gd name="connsiteY18" fmla="*/ 148910 h 361950"/>
                <a:gd name="connsiteX19" fmla="*/ 190594 w 216510"/>
                <a:gd name="connsiteY19" fmla="*/ 148910 h 361950"/>
                <a:gd name="connsiteX20" fmla="*/ 214654 w 216510"/>
                <a:gd name="connsiteY20" fmla="*/ 158908 h 361950"/>
                <a:gd name="connsiteX21" fmla="*/ 224367 w 216510"/>
                <a:gd name="connsiteY21" fmla="*/ 182785 h 361950"/>
                <a:gd name="connsiteX22" fmla="*/ 214654 w 216510"/>
                <a:gd name="connsiteY22" fmla="*/ 206676 h 361950"/>
                <a:gd name="connsiteX23" fmla="*/ 190594 w 216510"/>
                <a:gd name="connsiteY23" fmla="*/ 216610 h 361950"/>
                <a:gd name="connsiteX24" fmla="*/ 147910 w 216510"/>
                <a:gd name="connsiteY24" fmla="*/ 216610 h 361950"/>
                <a:gd name="connsiteX25" fmla="*/ 147910 w 216510"/>
                <a:gd name="connsiteY25" fmla="*/ 270022 h 361950"/>
                <a:gd name="connsiteX26" fmla="*/ 157814 w 216510"/>
                <a:gd name="connsiteY26" fmla="*/ 321403 h 361950"/>
                <a:gd name="connsiteX27" fmla="*/ 189639 w 216510"/>
                <a:gd name="connsiteY27" fmla="*/ 324378 h 361950"/>
                <a:gd name="connsiteX28" fmla="*/ 214412 w 216510"/>
                <a:gd name="connsiteY28" fmla="*/ 331440 h 361950"/>
                <a:gd name="connsiteX29" fmla="*/ 227320 w 216510"/>
                <a:gd name="connsiteY29" fmla="*/ 35342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6510" h="361950">
                  <a:moveTo>
                    <a:pt x="227320" y="353427"/>
                  </a:moveTo>
                  <a:cubicBezTo>
                    <a:pt x="228669" y="362672"/>
                    <a:pt x="226518" y="371202"/>
                    <a:pt x="220866" y="378633"/>
                  </a:cubicBezTo>
                  <a:cubicBezTo>
                    <a:pt x="215252" y="386064"/>
                    <a:pt x="207856" y="390521"/>
                    <a:pt x="198601" y="391836"/>
                  </a:cubicBezTo>
                  <a:cubicBezTo>
                    <a:pt x="190594" y="392781"/>
                    <a:pt x="183083" y="393381"/>
                    <a:pt x="175776" y="393381"/>
                  </a:cubicBezTo>
                  <a:cubicBezTo>
                    <a:pt x="150265" y="393381"/>
                    <a:pt x="129592" y="386307"/>
                    <a:pt x="113679" y="372402"/>
                  </a:cubicBezTo>
                  <a:cubicBezTo>
                    <a:pt x="91911" y="353083"/>
                    <a:pt x="80912" y="319003"/>
                    <a:pt x="80912" y="270022"/>
                  </a:cubicBezTo>
                  <a:lnTo>
                    <a:pt x="80912" y="216610"/>
                  </a:lnTo>
                  <a:lnTo>
                    <a:pt x="33722" y="216610"/>
                  </a:lnTo>
                  <a:cubicBezTo>
                    <a:pt x="24518" y="216610"/>
                    <a:pt x="16511" y="213252"/>
                    <a:pt x="9955" y="206676"/>
                  </a:cubicBezTo>
                  <a:cubicBezTo>
                    <a:pt x="3348" y="199947"/>
                    <a:pt x="0" y="192017"/>
                    <a:pt x="0" y="182785"/>
                  </a:cubicBezTo>
                  <a:cubicBezTo>
                    <a:pt x="0" y="173400"/>
                    <a:pt x="3348" y="165471"/>
                    <a:pt x="9955" y="158908"/>
                  </a:cubicBezTo>
                  <a:cubicBezTo>
                    <a:pt x="16511" y="152166"/>
                    <a:pt x="24518" y="148910"/>
                    <a:pt x="33722" y="148910"/>
                  </a:cubicBezTo>
                  <a:lnTo>
                    <a:pt x="80912" y="148910"/>
                  </a:lnTo>
                  <a:lnTo>
                    <a:pt x="80912" y="33825"/>
                  </a:lnTo>
                  <a:cubicBezTo>
                    <a:pt x="80912" y="24593"/>
                    <a:pt x="84107" y="16561"/>
                    <a:pt x="90561" y="9934"/>
                  </a:cubicBezTo>
                  <a:cubicBezTo>
                    <a:pt x="97015" y="3358"/>
                    <a:pt x="104921" y="0"/>
                    <a:pt x="114137" y="0"/>
                  </a:cubicBezTo>
                  <a:cubicBezTo>
                    <a:pt x="123838" y="0"/>
                    <a:pt x="131845" y="3358"/>
                    <a:pt x="138299" y="9934"/>
                  </a:cubicBezTo>
                  <a:cubicBezTo>
                    <a:pt x="144753" y="16561"/>
                    <a:pt x="147910" y="24593"/>
                    <a:pt x="147910" y="33825"/>
                  </a:cubicBezTo>
                  <a:lnTo>
                    <a:pt x="147910" y="148910"/>
                  </a:lnTo>
                  <a:lnTo>
                    <a:pt x="190594" y="148910"/>
                  </a:lnTo>
                  <a:cubicBezTo>
                    <a:pt x="200192" y="148910"/>
                    <a:pt x="208301" y="152166"/>
                    <a:pt x="214654" y="158908"/>
                  </a:cubicBezTo>
                  <a:cubicBezTo>
                    <a:pt x="221108" y="165471"/>
                    <a:pt x="224367" y="173400"/>
                    <a:pt x="224367" y="182785"/>
                  </a:cubicBezTo>
                  <a:cubicBezTo>
                    <a:pt x="224367" y="192017"/>
                    <a:pt x="221108" y="199947"/>
                    <a:pt x="214654" y="206676"/>
                  </a:cubicBezTo>
                  <a:cubicBezTo>
                    <a:pt x="208301" y="213252"/>
                    <a:pt x="200192" y="216610"/>
                    <a:pt x="190594" y="216610"/>
                  </a:cubicBezTo>
                  <a:lnTo>
                    <a:pt x="147910" y="216610"/>
                  </a:lnTo>
                  <a:lnTo>
                    <a:pt x="147910" y="270022"/>
                  </a:lnTo>
                  <a:cubicBezTo>
                    <a:pt x="147910" y="298726"/>
                    <a:pt x="151258" y="315747"/>
                    <a:pt x="157814" y="321403"/>
                  </a:cubicBezTo>
                  <a:cubicBezTo>
                    <a:pt x="162868" y="325834"/>
                    <a:pt x="173383" y="326779"/>
                    <a:pt x="189639" y="324378"/>
                  </a:cubicBezTo>
                  <a:cubicBezTo>
                    <a:pt x="198843" y="323408"/>
                    <a:pt x="207105" y="325834"/>
                    <a:pt x="214412" y="331440"/>
                  </a:cubicBezTo>
                  <a:cubicBezTo>
                    <a:pt x="221719" y="337122"/>
                    <a:pt x="226009" y="344451"/>
                    <a:pt x="227320" y="35342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: 図形 68">
              <a:extLst>
                <a:ext uri="{FF2B5EF4-FFF2-40B4-BE49-F238E27FC236}">
                  <a16:creationId xmlns:a16="http://schemas.microsoft.com/office/drawing/2014/main" id="{4C9C418B-8FE6-4345-9317-B993C6AD7865}"/>
                </a:ext>
              </a:extLst>
            </p:cNvPr>
            <p:cNvSpPr/>
            <p:nvPr/>
          </p:nvSpPr>
          <p:spPr>
            <a:xfrm>
              <a:off x="169260" y="5346748"/>
              <a:ext cx="132516" cy="159504"/>
            </a:xfrm>
            <a:custGeom>
              <a:avLst/>
              <a:gdLst>
                <a:gd name="connsiteX0" fmla="*/ 561521 w 541276"/>
                <a:gd name="connsiteY0" fmla="*/ 281565 h 651510"/>
                <a:gd name="connsiteX1" fmla="*/ 561521 w 541276"/>
                <a:gd name="connsiteY1" fmla="*/ 591897 h 651510"/>
                <a:gd name="connsiteX2" fmla="*/ 538556 w 541276"/>
                <a:gd name="connsiteY2" fmla="*/ 647595 h 651510"/>
                <a:gd name="connsiteX3" fmla="*/ 483168 w 541276"/>
                <a:gd name="connsiteY3" fmla="*/ 670745 h 651510"/>
                <a:gd name="connsiteX4" fmla="*/ 427270 w 541276"/>
                <a:gd name="connsiteY4" fmla="*/ 647442 h 651510"/>
                <a:gd name="connsiteX5" fmla="*/ 404802 w 541276"/>
                <a:gd name="connsiteY5" fmla="*/ 591897 h 651510"/>
                <a:gd name="connsiteX6" fmla="*/ 404802 w 541276"/>
                <a:gd name="connsiteY6" fmla="*/ 281411 h 651510"/>
                <a:gd name="connsiteX7" fmla="*/ 368330 w 541276"/>
                <a:gd name="connsiteY7" fmla="*/ 193230 h 651510"/>
                <a:gd name="connsiteX8" fmla="*/ 280862 w 541276"/>
                <a:gd name="connsiteY8" fmla="*/ 157197 h 651510"/>
                <a:gd name="connsiteX9" fmla="*/ 193242 w 541276"/>
                <a:gd name="connsiteY9" fmla="*/ 193843 h 651510"/>
                <a:gd name="connsiteX10" fmla="*/ 156872 w 541276"/>
                <a:gd name="connsiteY10" fmla="*/ 281411 h 651510"/>
                <a:gd name="connsiteX11" fmla="*/ 156872 w 541276"/>
                <a:gd name="connsiteY11" fmla="*/ 592995 h 651510"/>
                <a:gd name="connsiteX12" fmla="*/ 133805 w 541276"/>
                <a:gd name="connsiteY12" fmla="*/ 648055 h 651510"/>
                <a:gd name="connsiteX13" fmla="*/ 78404 w 541276"/>
                <a:gd name="connsiteY13" fmla="*/ 670745 h 651510"/>
                <a:gd name="connsiteX14" fmla="*/ 22519 w 541276"/>
                <a:gd name="connsiteY14" fmla="*/ 647595 h 651510"/>
                <a:gd name="connsiteX15" fmla="*/ 0 w 541276"/>
                <a:gd name="connsiteY15" fmla="*/ 591897 h 651510"/>
                <a:gd name="connsiteX16" fmla="*/ 0 w 541276"/>
                <a:gd name="connsiteY16" fmla="*/ 281565 h 651510"/>
                <a:gd name="connsiteX17" fmla="*/ 83165 w 541276"/>
                <a:gd name="connsiteY17" fmla="*/ 82218 h 651510"/>
                <a:gd name="connsiteX18" fmla="*/ 280862 w 541276"/>
                <a:gd name="connsiteY18" fmla="*/ 0 h 651510"/>
                <a:gd name="connsiteX19" fmla="*/ 478954 w 541276"/>
                <a:gd name="connsiteY19" fmla="*/ 82218 h 651510"/>
                <a:gd name="connsiteX20" fmla="*/ 561521 w 541276"/>
                <a:gd name="connsiteY20" fmla="*/ 281565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61521" y="281565"/>
                  </a:moveTo>
                  <a:lnTo>
                    <a:pt x="561521" y="591897"/>
                  </a:lnTo>
                  <a:cubicBezTo>
                    <a:pt x="561521" y="613515"/>
                    <a:pt x="553858" y="632094"/>
                    <a:pt x="538556" y="647595"/>
                  </a:cubicBezTo>
                  <a:cubicBezTo>
                    <a:pt x="523140" y="662956"/>
                    <a:pt x="504733" y="670745"/>
                    <a:pt x="483168" y="670745"/>
                  </a:cubicBezTo>
                  <a:cubicBezTo>
                    <a:pt x="460890" y="670745"/>
                    <a:pt x="442228" y="662956"/>
                    <a:pt x="427270" y="647442"/>
                  </a:cubicBezTo>
                  <a:cubicBezTo>
                    <a:pt x="412211" y="632094"/>
                    <a:pt x="404802" y="613515"/>
                    <a:pt x="404802" y="591897"/>
                  </a:cubicBezTo>
                  <a:lnTo>
                    <a:pt x="404802" y="281411"/>
                  </a:lnTo>
                  <a:cubicBezTo>
                    <a:pt x="404802" y="246489"/>
                    <a:pt x="392594" y="217223"/>
                    <a:pt x="368330" y="193230"/>
                  </a:cubicBezTo>
                  <a:cubicBezTo>
                    <a:pt x="343914" y="169187"/>
                    <a:pt x="314839" y="157197"/>
                    <a:pt x="280862" y="157197"/>
                  </a:cubicBezTo>
                  <a:cubicBezTo>
                    <a:pt x="246886" y="157197"/>
                    <a:pt x="217658" y="169442"/>
                    <a:pt x="193242" y="193843"/>
                  </a:cubicBezTo>
                  <a:cubicBezTo>
                    <a:pt x="168978" y="218180"/>
                    <a:pt x="156872" y="247332"/>
                    <a:pt x="156872" y="281411"/>
                  </a:cubicBezTo>
                  <a:lnTo>
                    <a:pt x="156872" y="592995"/>
                  </a:lnTo>
                  <a:cubicBezTo>
                    <a:pt x="156872" y="614728"/>
                    <a:pt x="149119" y="633038"/>
                    <a:pt x="133805" y="648055"/>
                  </a:cubicBezTo>
                  <a:cubicBezTo>
                    <a:pt x="118338" y="663211"/>
                    <a:pt x="99931" y="670745"/>
                    <a:pt x="78404" y="670745"/>
                  </a:cubicBezTo>
                  <a:cubicBezTo>
                    <a:pt x="56139" y="670745"/>
                    <a:pt x="37477" y="662956"/>
                    <a:pt x="22519" y="647595"/>
                  </a:cubicBezTo>
                  <a:cubicBezTo>
                    <a:pt x="7460" y="632094"/>
                    <a:pt x="0" y="613515"/>
                    <a:pt x="0" y="591897"/>
                  </a:cubicBezTo>
                  <a:lnTo>
                    <a:pt x="0" y="281565"/>
                  </a:lnTo>
                  <a:cubicBezTo>
                    <a:pt x="751" y="203522"/>
                    <a:pt x="28528" y="137162"/>
                    <a:pt x="83165" y="82218"/>
                  </a:cubicBezTo>
                  <a:cubicBezTo>
                    <a:pt x="137853" y="27364"/>
                    <a:pt x="203808" y="0"/>
                    <a:pt x="280862" y="0"/>
                  </a:cubicBezTo>
                  <a:cubicBezTo>
                    <a:pt x="357764" y="0"/>
                    <a:pt x="423821" y="27364"/>
                    <a:pt x="478954" y="82218"/>
                  </a:cubicBezTo>
                  <a:cubicBezTo>
                    <a:pt x="533999" y="137162"/>
                    <a:pt x="561521" y="203522"/>
                    <a:pt x="561521" y="281565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: 図形 69">
              <a:extLst>
                <a:ext uri="{FF2B5EF4-FFF2-40B4-BE49-F238E27FC236}">
                  <a16:creationId xmlns:a16="http://schemas.microsoft.com/office/drawing/2014/main" id="{62023DD0-D041-4F13-B9D5-1C79046083E5}"/>
                </a:ext>
              </a:extLst>
            </p:cNvPr>
            <p:cNvSpPr/>
            <p:nvPr/>
          </p:nvSpPr>
          <p:spPr>
            <a:xfrm>
              <a:off x="170179" y="5530917"/>
              <a:ext cx="53007" cy="88613"/>
            </a:xfrm>
            <a:custGeom>
              <a:avLst/>
              <a:gdLst>
                <a:gd name="connsiteX0" fmla="*/ 173230 w 216510"/>
                <a:gd name="connsiteY0" fmla="*/ 274325 h 361950"/>
                <a:gd name="connsiteX1" fmla="*/ 157661 w 216510"/>
                <a:gd name="connsiteY1" fmla="*/ 236784 h 361950"/>
                <a:gd name="connsiteX2" fmla="*/ 120337 w 216510"/>
                <a:gd name="connsiteY2" fmla="*/ 221028 h 361950"/>
                <a:gd name="connsiteX3" fmla="*/ 83114 w 216510"/>
                <a:gd name="connsiteY3" fmla="*/ 236529 h 361950"/>
                <a:gd name="connsiteX4" fmla="*/ 67596 w 216510"/>
                <a:gd name="connsiteY4" fmla="*/ 274325 h 361950"/>
                <a:gd name="connsiteX5" fmla="*/ 83114 w 216510"/>
                <a:gd name="connsiteY5" fmla="*/ 311673 h 361950"/>
                <a:gd name="connsiteX6" fmla="*/ 120337 w 216510"/>
                <a:gd name="connsiteY6" fmla="*/ 327124 h 361950"/>
                <a:gd name="connsiteX7" fmla="*/ 157661 w 216510"/>
                <a:gd name="connsiteY7" fmla="*/ 311673 h 361950"/>
                <a:gd name="connsiteX8" fmla="*/ 173230 w 216510"/>
                <a:gd name="connsiteY8" fmla="*/ 274325 h 361950"/>
                <a:gd name="connsiteX9" fmla="*/ 240827 w 216510"/>
                <a:gd name="connsiteY9" fmla="*/ 33812 h 361950"/>
                <a:gd name="connsiteX10" fmla="*/ 240827 w 216510"/>
                <a:gd name="connsiteY10" fmla="*/ 274325 h 361950"/>
                <a:gd name="connsiteX11" fmla="*/ 205552 w 216510"/>
                <a:gd name="connsiteY11" fmla="*/ 359441 h 361950"/>
                <a:gd name="connsiteX12" fmla="*/ 120693 w 216510"/>
                <a:gd name="connsiteY12" fmla="*/ 394837 h 361950"/>
                <a:gd name="connsiteX13" fmla="*/ 35275 w 216510"/>
                <a:gd name="connsiteY13" fmla="*/ 359441 h 361950"/>
                <a:gd name="connsiteX14" fmla="*/ 0 w 216510"/>
                <a:gd name="connsiteY14" fmla="*/ 274325 h 361950"/>
                <a:gd name="connsiteX15" fmla="*/ 35173 w 216510"/>
                <a:gd name="connsiteY15" fmla="*/ 188646 h 361950"/>
                <a:gd name="connsiteX16" fmla="*/ 120337 w 216510"/>
                <a:gd name="connsiteY16" fmla="*/ 153366 h 361950"/>
                <a:gd name="connsiteX17" fmla="*/ 173230 w 216510"/>
                <a:gd name="connsiteY17" fmla="*/ 165867 h 361950"/>
                <a:gd name="connsiteX18" fmla="*/ 173230 w 216510"/>
                <a:gd name="connsiteY18" fmla="*/ 33812 h 361950"/>
                <a:gd name="connsiteX19" fmla="*/ 183045 w 216510"/>
                <a:gd name="connsiteY19" fmla="*/ 9921 h 361950"/>
                <a:gd name="connsiteX20" fmla="*/ 207359 w 216510"/>
                <a:gd name="connsiteY20" fmla="*/ 0 h 361950"/>
                <a:gd name="connsiteX21" fmla="*/ 231024 w 216510"/>
                <a:gd name="connsiteY21" fmla="*/ 9921 h 361950"/>
                <a:gd name="connsiteX22" fmla="*/ 240827 w 216510"/>
                <a:gd name="connsiteY22" fmla="*/ 33812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30" y="274325"/>
                  </a:moveTo>
                  <a:cubicBezTo>
                    <a:pt x="173230" y="259679"/>
                    <a:pt x="168074" y="247229"/>
                    <a:pt x="157661" y="236784"/>
                  </a:cubicBezTo>
                  <a:cubicBezTo>
                    <a:pt x="147261" y="226340"/>
                    <a:pt x="134951" y="221028"/>
                    <a:pt x="120337" y="221028"/>
                  </a:cubicBezTo>
                  <a:cubicBezTo>
                    <a:pt x="105876" y="221028"/>
                    <a:pt x="93413" y="226186"/>
                    <a:pt x="83114" y="236529"/>
                  </a:cubicBezTo>
                  <a:cubicBezTo>
                    <a:pt x="72701" y="246719"/>
                    <a:pt x="67596" y="259475"/>
                    <a:pt x="67596" y="274325"/>
                  </a:cubicBezTo>
                  <a:cubicBezTo>
                    <a:pt x="67596" y="288971"/>
                    <a:pt x="72701" y="301331"/>
                    <a:pt x="83114" y="311673"/>
                  </a:cubicBezTo>
                  <a:cubicBezTo>
                    <a:pt x="93413" y="321952"/>
                    <a:pt x="105876" y="327124"/>
                    <a:pt x="120337" y="327124"/>
                  </a:cubicBezTo>
                  <a:cubicBezTo>
                    <a:pt x="134951" y="327124"/>
                    <a:pt x="147261" y="321952"/>
                    <a:pt x="157661" y="311673"/>
                  </a:cubicBezTo>
                  <a:cubicBezTo>
                    <a:pt x="168074" y="301331"/>
                    <a:pt x="173230" y="288971"/>
                    <a:pt x="173230" y="274325"/>
                  </a:cubicBezTo>
                  <a:moveTo>
                    <a:pt x="240827" y="33812"/>
                  </a:moveTo>
                  <a:lnTo>
                    <a:pt x="240827" y="274325"/>
                  </a:lnTo>
                  <a:cubicBezTo>
                    <a:pt x="240827" y="307600"/>
                    <a:pt x="228975" y="335909"/>
                    <a:pt x="205552" y="359441"/>
                  </a:cubicBezTo>
                  <a:cubicBezTo>
                    <a:pt x="182090" y="383089"/>
                    <a:pt x="153715" y="394837"/>
                    <a:pt x="120693" y="394837"/>
                  </a:cubicBezTo>
                  <a:cubicBezTo>
                    <a:pt x="87213" y="394837"/>
                    <a:pt x="58749" y="383089"/>
                    <a:pt x="35275" y="359441"/>
                  </a:cubicBezTo>
                  <a:cubicBezTo>
                    <a:pt x="11813" y="335909"/>
                    <a:pt x="0" y="307600"/>
                    <a:pt x="0" y="274325"/>
                  </a:cubicBezTo>
                  <a:cubicBezTo>
                    <a:pt x="0" y="240845"/>
                    <a:pt x="11712" y="212294"/>
                    <a:pt x="35173" y="188646"/>
                  </a:cubicBezTo>
                  <a:cubicBezTo>
                    <a:pt x="58596" y="165113"/>
                    <a:pt x="86971" y="153366"/>
                    <a:pt x="120337" y="153366"/>
                  </a:cubicBezTo>
                  <a:cubicBezTo>
                    <a:pt x="138757" y="153366"/>
                    <a:pt x="156465" y="157439"/>
                    <a:pt x="173230" y="165867"/>
                  </a:cubicBezTo>
                  <a:lnTo>
                    <a:pt x="173230" y="33812"/>
                  </a:lnTo>
                  <a:cubicBezTo>
                    <a:pt x="173230" y="24580"/>
                    <a:pt x="176578" y="16561"/>
                    <a:pt x="183045" y="9921"/>
                  </a:cubicBezTo>
                  <a:cubicBezTo>
                    <a:pt x="189486" y="3345"/>
                    <a:pt x="197646" y="0"/>
                    <a:pt x="207359" y="0"/>
                  </a:cubicBezTo>
                  <a:cubicBezTo>
                    <a:pt x="216665" y="0"/>
                    <a:pt x="224570" y="3345"/>
                    <a:pt x="231024" y="9921"/>
                  </a:cubicBezTo>
                  <a:cubicBezTo>
                    <a:pt x="237479" y="16561"/>
                    <a:pt x="240827" y="24580"/>
                    <a:pt x="240827" y="33812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FC65B8D4-735C-4FC2-815F-6B1FE87D5015}"/>
                </a:ext>
              </a:extLst>
            </p:cNvPr>
            <p:cNvSpPr/>
            <p:nvPr/>
          </p:nvSpPr>
          <p:spPr>
            <a:xfrm>
              <a:off x="239917" y="5567884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16 h 217170"/>
                <a:gd name="connsiteX2" fmla="*/ 119573 w 216510"/>
                <a:gd name="connsiteY2" fmla="*/ 67687 h 217170"/>
                <a:gd name="connsiteX3" fmla="*/ 82847 w 216510"/>
                <a:gd name="connsiteY3" fmla="*/ 83316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27 w 216510"/>
                <a:gd name="connsiteY9" fmla="*/ 205194 h 217170"/>
                <a:gd name="connsiteX10" fmla="*/ 231457 w 216510"/>
                <a:gd name="connsiteY10" fmla="*/ 229289 h 217170"/>
                <a:gd name="connsiteX11" fmla="*/ 207970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16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66" y="67687"/>
                    <a:pt x="93107" y="72910"/>
                    <a:pt x="82847" y="83316"/>
                  </a:cubicBezTo>
                  <a:cubicBezTo>
                    <a:pt x="72612" y="93672"/>
                    <a:pt x="67456" y="106070"/>
                    <a:pt x="67456" y="120474"/>
                  </a:cubicBezTo>
                  <a:cubicBezTo>
                    <a:pt x="67456" y="135209"/>
                    <a:pt x="72612" y="147697"/>
                    <a:pt x="82847" y="157937"/>
                  </a:cubicBezTo>
                  <a:cubicBezTo>
                    <a:pt x="93107" y="168101"/>
                    <a:pt x="105366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27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70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32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: 図形 71">
              <a:extLst>
                <a:ext uri="{FF2B5EF4-FFF2-40B4-BE49-F238E27FC236}">
                  <a16:creationId xmlns:a16="http://schemas.microsoft.com/office/drawing/2014/main" id="{DE967BF7-7F3B-4843-A740-DE84518E6F04}"/>
                </a:ext>
              </a:extLst>
            </p:cNvPr>
            <p:cNvSpPr/>
            <p:nvPr/>
          </p:nvSpPr>
          <p:spPr>
            <a:xfrm>
              <a:off x="362418" y="5567887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04 h 217170"/>
                <a:gd name="connsiteX2" fmla="*/ 119573 w 216510"/>
                <a:gd name="connsiteY2" fmla="*/ 67687 h 217170"/>
                <a:gd name="connsiteX3" fmla="*/ 82847 w 216510"/>
                <a:gd name="connsiteY3" fmla="*/ 83304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14 w 216510"/>
                <a:gd name="connsiteY9" fmla="*/ 205194 h 217170"/>
                <a:gd name="connsiteX10" fmla="*/ 231457 w 216510"/>
                <a:gd name="connsiteY10" fmla="*/ 229289 h 217170"/>
                <a:gd name="connsiteX11" fmla="*/ 207958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52 w 216510"/>
                <a:gd name="connsiteY20" fmla="*/ 117064 h 217170"/>
                <a:gd name="connsiteX21" fmla="*/ 239452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04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54" y="67687"/>
                    <a:pt x="93107" y="72910"/>
                    <a:pt x="82847" y="83304"/>
                  </a:cubicBezTo>
                  <a:cubicBezTo>
                    <a:pt x="72599" y="93672"/>
                    <a:pt x="67456" y="106070"/>
                    <a:pt x="67456" y="120474"/>
                  </a:cubicBezTo>
                  <a:cubicBezTo>
                    <a:pt x="67456" y="135209"/>
                    <a:pt x="72599" y="147697"/>
                    <a:pt x="82847" y="157937"/>
                  </a:cubicBezTo>
                  <a:cubicBezTo>
                    <a:pt x="93107" y="168101"/>
                    <a:pt x="105354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14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58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19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07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52" y="117064"/>
                  </a:cubicBezTo>
                  <a:lnTo>
                    <a:pt x="239452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: 図形 72">
              <a:extLst>
                <a:ext uri="{FF2B5EF4-FFF2-40B4-BE49-F238E27FC236}">
                  <a16:creationId xmlns:a16="http://schemas.microsoft.com/office/drawing/2014/main" id="{6D9E8C88-1180-4041-9FFF-3BD4CDF022AF}"/>
                </a:ext>
              </a:extLst>
            </p:cNvPr>
            <p:cNvSpPr/>
            <p:nvPr/>
          </p:nvSpPr>
          <p:spPr>
            <a:xfrm>
              <a:off x="500846" y="5569114"/>
              <a:ext cx="53007" cy="53168"/>
            </a:xfrm>
            <a:custGeom>
              <a:avLst/>
              <a:gdLst>
                <a:gd name="connsiteX0" fmla="*/ 171677 w 216510"/>
                <a:gd name="connsiteY0" fmla="*/ 120486 h 217170"/>
                <a:gd name="connsiteX1" fmla="*/ 156274 w 216510"/>
                <a:gd name="connsiteY1" fmla="*/ 83316 h 217170"/>
                <a:gd name="connsiteX2" fmla="*/ 119560 w 216510"/>
                <a:gd name="connsiteY2" fmla="*/ 67700 h 217170"/>
                <a:gd name="connsiteX3" fmla="*/ 82847 w 216510"/>
                <a:gd name="connsiteY3" fmla="*/ 83316 h 217170"/>
                <a:gd name="connsiteX4" fmla="*/ 67444 w 216510"/>
                <a:gd name="connsiteY4" fmla="*/ 120486 h 217170"/>
                <a:gd name="connsiteX5" fmla="*/ 82847 w 216510"/>
                <a:gd name="connsiteY5" fmla="*/ 157937 h 217170"/>
                <a:gd name="connsiteX6" fmla="*/ 119560 w 216510"/>
                <a:gd name="connsiteY6" fmla="*/ 173234 h 217170"/>
                <a:gd name="connsiteX7" fmla="*/ 156274 w 216510"/>
                <a:gd name="connsiteY7" fmla="*/ 157937 h 217170"/>
                <a:gd name="connsiteX8" fmla="*/ 171677 w 216510"/>
                <a:gd name="connsiteY8" fmla="*/ 120486 h 217170"/>
                <a:gd name="connsiteX9" fmla="*/ 240827 w 216510"/>
                <a:gd name="connsiteY9" fmla="*/ 205194 h 217170"/>
                <a:gd name="connsiteX10" fmla="*/ 231444 w 216510"/>
                <a:gd name="connsiteY10" fmla="*/ 229289 h 217170"/>
                <a:gd name="connsiteX11" fmla="*/ 207958 w 216510"/>
                <a:gd name="connsiteY11" fmla="*/ 239798 h 217170"/>
                <a:gd name="connsiteX12" fmla="*/ 183707 w 216510"/>
                <a:gd name="connsiteY12" fmla="*/ 230183 h 217170"/>
                <a:gd name="connsiteX13" fmla="*/ 178857 w 216510"/>
                <a:gd name="connsiteY13" fmla="*/ 224463 h 217170"/>
                <a:gd name="connsiteX14" fmla="*/ 119446 w 216510"/>
                <a:gd name="connsiteY14" fmla="*/ 240922 h 217170"/>
                <a:gd name="connsiteX15" fmla="*/ 34969 w 216510"/>
                <a:gd name="connsiteY15" fmla="*/ 205718 h 217170"/>
                <a:gd name="connsiteX16" fmla="*/ 0 w 216510"/>
                <a:gd name="connsiteY16" fmla="*/ 120486 h 217170"/>
                <a:gd name="connsiteX17" fmla="*/ 34969 w 216510"/>
                <a:gd name="connsiteY17" fmla="*/ 35472 h 217170"/>
                <a:gd name="connsiteX18" fmla="*/ 119560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86"/>
                  </a:moveTo>
                  <a:cubicBezTo>
                    <a:pt x="171677" y="106083"/>
                    <a:pt x="166572" y="93672"/>
                    <a:pt x="156274" y="83316"/>
                  </a:cubicBezTo>
                  <a:cubicBezTo>
                    <a:pt x="146026" y="72923"/>
                    <a:pt x="133818" y="67700"/>
                    <a:pt x="119560" y="67700"/>
                  </a:cubicBezTo>
                  <a:cubicBezTo>
                    <a:pt x="105354" y="67700"/>
                    <a:pt x="93095" y="72923"/>
                    <a:pt x="82847" y="83316"/>
                  </a:cubicBezTo>
                  <a:cubicBezTo>
                    <a:pt x="72599" y="93672"/>
                    <a:pt x="67444" y="106083"/>
                    <a:pt x="67444" y="120486"/>
                  </a:cubicBezTo>
                  <a:cubicBezTo>
                    <a:pt x="67444" y="135209"/>
                    <a:pt x="72599" y="147697"/>
                    <a:pt x="82847" y="157937"/>
                  </a:cubicBezTo>
                  <a:cubicBezTo>
                    <a:pt x="93095" y="168101"/>
                    <a:pt x="105354" y="173234"/>
                    <a:pt x="119560" y="173234"/>
                  </a:cubicBezTo>
                  <a:cubicBezTo>
                    <a:pt x="133818" y="173234"/>
                    <a:pt x="146026" y="168101"/>
                    <a:pt x="156274" y="157937"/>
                  </a:cubicBezTo>
                  <a:cubicBezTo>
                    <a:pt x="166572" y="147697"/>
                    <a:pt x="171677" y="135209"/>
                    <a:pt x="171677" y="120486"/>
                  </a:cubicBezTo>
                  <a:moveTo>
                    <a:pt x="240827" y="205194"/>
                  </a:moveTo>
                  <a:cubicBezTo>
                    <a:pt x="240967" y="214541"/>
                    <a:pt x="237886" y="222598"/>
                    <a:pt x="231444" y="229289"/>
                  </a:cubicBezTo>
                  <a:cubicBezTo>
                    <a:pt x="225003" y="235967"/>
                    <a:pt x="217200" y="239491"/>
                    <a:pt x="207958" y="239798"/>
                  </a:cubicBezTo>
                  <a:cubicBezTo>
                    <a:pt x="198703" y="240053"/>
                    <a:pt x="190619" y="236848"/>
                    <a:pt x="183707" y="230183"/>
                  </a:cubicBezTo>
                  <a:cubicBezTo>
                    <a:pt x="181861" y="228370"/>
                    <a:pt x="180232" y="226467"/>
                    <a:pt x="178857" y="224463"/>
                  </a:cubicBezTo>
                  <a:cubicBezTo>
                    <a:pt x="160615" y="235457"/>
                    <a:pt x="140819" y="240922"/>
                    <a:pt x="119446" y="240922"/>
                  </a:cubicBezTo>
                  <a:cubicBezTo>
                    <a:pt x="86411" y="240922"/>
                    <a:pt x="58240" y="229213"/>
                    <a:pt x="34969" y="205718"/>
                  </a:cubicBezTo>
                  <a:cubicBezTo>
                    <a:pt x="11648" y="182211"/>
                    <a:pt x="0" y="153800"/>
                    <a:pt x="0" y="120486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24"/>
                    <a:pt x="86513" y="0"/>
                    <a:pt x="119560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25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74" name="フリーフォーム: 図形 73">
            <a:extLst>
              <a:ext uri="{FF2B5EF4-FFF2-40B4-BE49-F238E27FC236}">
                <a16:creationId xmlns:a16="http://schemas.microsoft.com/office/drawing/2014/main" id="{F8B37310-47CE-416B-822D-A2E985EAB4DF}"/>
              </a:ext>
            </a:extLst>
          </p:cNvPr>
          <p:cNvSpPr/>
          <p:nvPr userDrawn="1"/>
        </p:nvSpPr>
        <p:spPr>
          <a:xfrm>
            <a:off x="8587776" y="6531855"/>
            <a:ext cx="265033" cy="62029"/>
          </a:xfrm>
          <a:custGeom>
            <a:avLst/>
            <a:gdLst>
              <a:gd name="connsiteX0" fmla="*/ 553450 w 1082552"/>
              <a:gd name="connsiteY0" fmla="*/ 0 h 253365"/>
              <a:gd name="connsiteX1" fmla="*/ 1106952 w 1082552"/>
              <a:gd name="connsiteY1" fmla="*/ 136320 h 253365"/>
              <a:gd name="connsiteX2" fmla="*/ 553450 w 1082552"/>
              <a:gd name="connsiteY2" fmla="*/ 272690 h 253365"/>
              <a:gd name="connsiteX3" fmla="*/ 0 w 1082552"/>
              <a:gd name="connsiteY3" fmla="*/ 136320 h 253365"/>
              <a:gd name="connsiteX4" fmla="*/ 553450 w 1082552"/>
              <a:gd name="connsiteY4" fmla="*/ 0 h 25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552" h="253365">
                <a:moveTo>
                  <a:pt x="553450" y="0"/>
                </a:moveTo>
                <a:cubicBezTo>
                  <a:pt x="859149" y="0"/>
                  <a:pt x="1106952" y="61048"/>
                  <a:pt x="1106952" y="136320"/>
                </a:cubicBezTo>
                <a:cubicBezTo>
                  <a:pt x="1106952" y="211630"/>
                  <a:pt x="859149" y="272690"/>
                  <a:pt x="553450" y="272690"/>
                </a:cubicBezTo>
                <a:cubicBezTo>
                  <a:pt x="247739" y="272690"/>
                  <a:pt x="0" y="211630"/>
                  <a:pt x="0" y="136320"/>
                </a:cubicBezTo>
                <a:cubicBezTo>
                  <a:pt x="0" y="61048"/>
                  <a:pt x="247739" y="0"/>
                  <a:pt x="553450" y="0"/>
                </a:cubicBezTo>
              </a:path>
            </a:pathLst>
          </a:custGeom>
          <a:solidFill>
            <a:srgbClr val="000000"/>
          </a:solidFill>
          <a:ln w="1273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14367519-7165-4913-B274-8463D2B9E222}"/>
              </a:ext>
            </a:extLst>
          </p:cNvPr>
          <p:cNvGrpSpPr/>
          <p:nvPr userDrawn="1"/>
        </p:nvGrpSpPr>
        <p:grpSpPr>
          <a:xfrm>
            <a:off x="162000" y="198000"/>
            <a:ext cx="337864" cy="385073"/>
            <a:chOff x="190363" y="4915840"/>
            <a:chExt cx="337864" cy="385073"/>
          </a:xfrm>
        </p:grpSpPr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ED5FE850-0908-4D48-97DC-0702B53E2C50}"/>
                </a:ext>
              </a:extLst>
            </p:cNvPr>
            <p:cNvSpPr/>
            <p:nvPr/>
          </p:nvSpPr>
          <p:spPr>
            <a:xfrm>
              <a:off x="190363" y="4915840"/>
              <a:ext cx="335708" cy="274701"/>
            </a:xfrm>
            <a:custGeom>
              <a:avLst/>
              <a:gdLst>
                <a:gd name="connsiteX0" fmla="*/ 841442 w 1371233"/>
                <a:gd name="connsiteY0" fmla="*/ 551982 h 1122045"/>
                <a:gd name="connsiteX1" fmla="*/ 841072 w 1371233"/>
                <a:gd name="connsiteY1" fmla="*/ 551561 h 1122045"/>
                <a:gd name="connsiteX2" fmla="*/ 461438 w 1371233"/>
                <a:gd name="connsiteY2" fmla="*/ 378595 h 1122045"/>
                <a:gd name="connsiteX3" fmla="*/ 330204 w 1371233"/>
                <a:gd name="connsiteY3" fmla="*/ 394019 h 1122045"/>
                <a:gd name="connsiteX4" fmla="*/ 78481 w 1371233"/>
                <a:gd name="connsiteY4" fmla="*/ 548420 h 1122045"/>
                <a:gd name="connsiteX5" fmla="*/ 460547 w 1371233"/>
                <a:gd name="connsiteY5" fmla="*/ 550169 h 1122045"/>
                <a:gd name="connsiteX6" fmla="*/ 623975 w 1371233"/>
                <a:gd name="connsiteY6" fmla="*/ 550973 h 1122045"/>
                <a:gd name="connsiteX7" fmla="*/ 838043 w 1371233"/>
                <a:gd name="connsiteY7" fmla="*/ 551982 h 1122045"/>
                <a:gd name="connsiteX8" fmla="*/ 899872 w 1371233"/>
                <a:gd name="connsiteY8" fmla="*/ 543312 h 1122045"/>
                <a:gd name="connsiteX9" fmla="*/ 956928 w 1371233"/>
                <a:gd name="connsiteY9" fmla="*/ 256257 h 1122045"/>
                <a:gd name="connsiteX10" fmla="*/ 763598 w 1371233"/>
                <a:gd name="connsiteY10" fmla="*/ 49824 h 1122045"/>
                <a:gd name="connsiteX11" fmla="*/ 408519 w 1371233"/>
                <a:gd name="connsiteY11" fmla="*/ 263165 h 1122045"/>
                <a:gd name="connsiteX12" fmla="*/ 362551 w 1371233"/>
                <a:gd name="connsiteY12" fmla="*/ 339701 h 1122045"/>
                <a:gd name="connsiteX13" fmla="*/ 418703 w 1371233"/>
                <a:gd name="connsiteY13" fmla="*/ 332959 h 1122045"/>
                <a:gd name="connsiteX14" fmla="*/ 407412 w 1371233"/>
                <a:gd name="connsiteY14" fmla="*/ 300399 h 1122045"/>
                <a:gd name="connsiteX15" fmla="*/ 418016 w 1371233"/>
                <a:gd name="connsiteY15" fmla="*/ 268374 h 1122045"/>
                <a:gd name="connsiteX16" fmla="*/ 460814 w 1371233"/>
                <a:gd name="connsiteY16" fmla="*/ 246846 h 1122045"/>
                <a:gd name="connsiteX17" fmla="*/ 514153 w 1371233"/>
                <a:gd name="connsiteY17" fmla="*/ 300399 h 1122045"/>
                <a:gd name="connsiteX18" fmla="*/ 499093 w 1371233"/>
                <a:gd name="connsiteY18" fmla="*/ 337530 h 1122045"/>
                <a:gd name="connsiteX19" fmla="*/ 899872 w 1371233"/>
                <a:gd name="connsiteY19" fmla="*/ 543312 h 1122045"/>
                <a:gd name="connsiteX20" fmla="*/ 965839 w 1371233"/>
                <a:gd name="connsiteY20" fmla="*/ 526508 h 1122045"/>
                <a:gd name="connsiteX21" fmla="*/ 1133570 w 1371233"/>
                <a:gd name="connsiteY21" fmla="*/ 152485 h 1122045"/>
                <a:gd name="connsiteX22" fmla="*/ 1128529 w 1371233"/>
                <a:gd name="connsiteY22" fmla="*/ 136945 h 1122045"/>
                <a:gd name="connsiteX23" fmla="*/ 853739 w 1371233"/>
                <a:gd name="connsiteY23" fmla="*/ 45406 h 1122045"/>
                <a:gd name="connsiteX24" fmla="*/ 1000096 w 1371233"/>
                <a:gd name="connsiteY24" fmla="*/ 243437 h 1122045"/>
                <a:gd name="connsiteX25" fmla="*/ 965839 w 1371233"/>
                <a:gd name="connsiteY25" fmla="*/ 526508 h 1122045"/>
                <a:gd name="connsiteX26" fmla="*/ 1319212 w 1371233"/>
                <a:gd name="connsiteY26" fmla="*/ 375658 h 1122045"/>
                <a:gd name="connsiteX27" fmla="*/ 1186591 w 1371233"/>
                <a:gd name="connsiteY27" fmla="*/ 183385 h 1122045"/>
                <a:gd name="connsiteX28" fmla="*/ 973426 w 1371233"/>
                <a:gd name="connsiteY28" fmla="*/ 572463 h 1122045"/>
                <a:gd name="connsiteX29" fmla="*/ 1115697 w 1371233"/>
                <a:gd name="connsiteY29" fmla="*/ 564049 h 1122045"/>
                <a:gd name="connsiteX30" fmla="*/ 1319212 w 1371233"/>
                <a:gd name="connsiteY30" fmla="*/ 375658 h 1122045"/>
                <a:gd name="connsiteX31" fmla="*/ 1356384 w 1371233"/>
                <a:gd name="connsiteY31" fmla="*/ 570012 h 1122045"/>
                <a:gd name="connsiteX32" fmla="*/ 1339631 w 1371233"/>
                <a:gd name="connsiteY32" fmla="*/ 437995 h 1122045"/>
                <a:gd name="connsiteX33" fmla="*/ 1128376 w 1371233"/>
                <a:gd name="connsiteY33" fmla="*/ 607297 h 1122045"/>
                <a:gd name="connsiteX34" fmla="*/ 1026294 w 1371233"/>
                <a:gd name="connsiteY34" fmla="*/ 622198 h 1122045"/>
                <a:gd name="connsiteX35" fmla="*/ 896117 w 1371233"/>
                <a:gd name="connsiteY35" fmla="*/ 597247 h 1122045"/>
                <a:gd name="connsiteX36" fmla="*/ 895952 w 1371233"/>
                <a:gd name="connsiteY36" fmla="*/ 597247 h 1122045"/>
                <a:gd name="connsiteX37" fmla="*/ 876067 w 1371233"/>
                <a:gd name="connsiteY37" fmla="*/ 597145 h 1122045"/>
                <a:gd name="connsiteX38" fmla="*/ 877175 w 1371233"/>
                <a:gd name="connsiteY38" fmla="*/ 599635 h 1122045"/>
                <a:gd name="connsiteX39" fmla="*/ 1214584 w 1371233"/>
                <a:gd name="connsiteY39" fmla="*/ 774683 h 1122045"/>
                <a:gd name="connsiteX40" fmla="*/ 1332158 w 1371233"/>
                <a:gd name="connsiteY40" fmla="*/ 728089 h 1122045"/>
                <a:gd name="connsiteX41" fmla="*/ 1356384 w 1371233"/>
                <a:gd name="connsiteY41" fmla="*/ 570012 h 1122045"/>
                <a:gd name="connsiteX42" fmla="*/ 359839 w 1371233"/>
                <a:gd name="connsiteY42" fmla="*/ 794742 h 1122045"/>
                <a:gd name="connsiteX43" fmla="*/ 832951 w 1371233"/>
                <a:gd name="connsiteY43" fmla="*/ 1095039 h 1122045"/>
                <a:gd name="connsiteX44" fmla="*/ 1306546 w 1371233"/>
                <a:gd name="connsiteY44" fmla="*/ 793261 h 1122045"/>
                <a:gd name="connsiteX45" fmla="*/ 1222337 w 1371233"/>
                <a:gd name="connsiteY45" fmla="*/ 819041 h 1122045"/>
                <a:gd name="connsiteX46" fmla="*/ 1160991 w 1371233"/>
                <a:gd name="connsiteY46" fmla="*/ 824417 h 1122045"/>
                <a:gd name="connsiteX47" fmla="*/ 849449 w 1371233"/>
                <a:gd name="connsiteY47" fmla="*/ 643305 h 1122045"/>
                <a:gd name="connsiteX48" fmla="*/ 463195 w 1371233"/>
                <a:gd name="connsiteY48" fmla="*/ 807090 h 1122045"/>
                <a:gd name="connsiteX49" fmla="*/ 454334 w 1371233"/>
                <a:gd name="connsiteY49" fmla="*/ 806975 h 1122045"/>
                <a:gd name="connsiteX50" fmla="*/ 438218 w 1371233"/>
                <a:gd name="connsiteY50" fmla="*/ 806336 h 1122045"/>
                <a:gd name="connsiteX51" fmla="*/ 359839 w 1371233"/>
                <a:gd name="connsiteY51" fmla="*/ 794742 h 1122045"/>
                <a:gd name="connsiteX52" fmla="*/ 637074 w 1371233"/>
                <a:gd name="connsiteY52" fmla="*/ 596073 h 1122045"/>
                <a:gd name="connsiteX53" fmla="*/ 498559 w 1371233"/>
                <a:gd name="connsiteY53" fmla="*/ 759794 h 1122045"/>
                <a:gd name="connsiteX54" fmla="*/ 829297 w 1371233"/>
                <a:gd name="connsiteY54" fmla="*/ 602202 h 1122045"/>
                <a:gd name="connsiteX55" fmla="*/ 827120 w 1371233"/>
                <a:gd name="connsiteY55" fmla="*/ 596979 h 1122045"/>
                <a:gd name="connsiteX56" fmla="*/ 578325 w 1371233"/>
                <a:gd name="connsiteY56" fmla="*/ 595702 h 1122045"/>
                <a:gd name="connsiteX57" fmla="*/ 475759 w 1371233"/>
                <a:gd name="connsiteY57" fmla="*/ 595345 h 1122045"/>
                <a:gd name="connsiteX58" fmla="*/ 347810 w 1371233"/>
                <a:gd name="connsiteY58" fmla="*/ 745161 h 1122045"/>
                <a:gd name="connsiteX59" fmla="*/ 438587 w 1371233"/>
                <a:gd name="connsiteY59" fmla="*/ 761173 h 1122045"/>
                <a:gd name="connsiteX60" fmla="*/ 301943 w 1371233"/>
                <a:gd name="connsiteY60" fmla="*/ 729634 h 1122045"/>
                <a:gd name="connsiteX61" fmla="*/ 416895 w 1371233"/>
                <a:gd name="connsiteY61" fmla="*/ 595064 h 1122045"/>
                <a:gd name="connsiteX62" fmla="*/ 91783 w 1371233"/>
                <a:gd name="connsiteY62" fmla="*/ 593583 h 1122045"/>
                <a:gd name="connsiteX63" fmla="*/ 256395 w 1371233"/>
                <a:gd name="connsiteY63" fmla="*/ 709536 h 1122045"/>
                <a:gd name="connsiteX64" fmla="*/ 301943 w 1371233"/>
                <a:gd name="connsiteY64" fmla="*/ 729634 h 1122045"/>
                <a:gd name="connsiteX65" fmla="*/ 303789 w 1371233"/>
                <a:gd name="connsiteY65" fmla="*/ 778360 h 1122045"/>
                <a:gd name="connsiteX66" fmla="*/ 236613 w 1371233"/>
                <a:gd name="connsiteY66" fmla="*/ 750013 h 1122045"/>
                <a:gd name="connsiteX67" fmla="*/ 22850 w 1371233"/>
                <a:gd name="connsiteY67" fmla="*/ 588373 h 1122045"/>
                <a:gd name="connsiteX68" fmla="*/ 13570 w 1371233"/>
                <a:gd name="connsiteY68" fmla="*/ 577877 h 1122045"/>
                <a:gd name="connsiteX69" fmla="*/ 0 w 1371233"/>
                <a:gd name="connsiteY69" fmla="*/ 561610 h 1122045"/>
                <a:gd name="connsiteX70" fmla="*/ 15212 w 1371233"/>
                <a:gd name="connsiteY70" fmla="*/ 546977 h 1122045"/>
                <a:gd name="connsiteX71" fmla="*/ 20050 w 1371233"/>
                <a:gd name="connsiteY71" fmla="*/ 542303 h 1122045"/>
                <a:gd name="connsiteX72" fmla="*/ 306972 w 1371233"/>
                <a:gd name="connsiteY72" fmla="*/ 353964 h 1122045"/>
                <a:gd name="connsiteX73" fmla="*/ 508106 w 1371233"/>
                <a:gd name="connsiteY73" fmla="*/ 102214 h 1122045"/>
                <a:gd name="connsiteX74" fmla="*/ 760568 w 1371233"/>
                <a:gd name="connsiteY74" fmla="*/ 4558 h 1122045"/>
                <a:gd name="connsiteX75" fmla="*/ 764234 w 1371233"/>
                <a:gd name="connsiteY75" fmla="*/ 4201 h 1122045"/>
                <a:gd name="connsiteX76" fmla="*/ 765342 w 1371233"/>
                <a:gd name="connsiteY76" fmla="*/ 4035 h 1122045"/>
                <a:gd name="connsiteX77" fmla="*/ 832951 w 1371233"/>
                <a:gd name="connsiteY77" fmla="*/ 0 h 1122045"/>
                <a:gd name="connsiteX78" fmla="*/ 1156688 w 1371233"/>
                <a:gd name="connsiteY78" fmla="*/ 101729 h 1122045"/>
                <a:gd name="connsiteX79" fmla="*/ 1162887 w 1371233"/>
                <a:gd name="connsiteY79" fmla="*/ 106211 h 1122045"/>
                <a:gd name="connsiteX80" fmla="*/ 1363220 w 1371233"/>
                <a:gd name="connsiteY80" fmla="*/ 364868 h 1122045"/>
                <a:gd name="connsiteX81" fmla="*/ 1365142 w 1371233"/>
                <a:gd name="connsiteY81" fmla="*/ 369976 h 1122045"/>
                <a:gd name="connsiteX82" fmla="*/ 1401410 w 1371233"/>
                <a:gd name="connsiteY82" fmla="*/ 570012 h 1122045"/>
                <a:gd name="connsiteX83" fmla="*/ 1373251 w 1371233"/>
                <a:gd name="connsiteY83" fmla="*/ 747345 h 1122045"/>
                <a:gd name="connsiteX84" fmla="*/ 1371825 w 1371233"/>
                <a:gd name="connsiteY84" fmla="*/ 751392 h 1122045"/>
                <a:gd name="connsiteX85" fmla="*/ 832951 w 1371233"/>
                <a:gd name="connsiteY85" fmla="*/ 1140202 h 1122045"/>
                <a:gd name="connsiteX86" fmla="*/ 303789 w 1371233"/>
                <a:gd name="connsiteY86" fmla="*/ 778360 h 11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371233" h="1122045">
                  <a:moveTo>
                    <a:pt x="841442" y="551982"/>
                  </a:moveTo>
                  <a:cubicBezTo>
                    <a:pt x="841327" y="551816"/>
                    <a:pt x="841174" y="551714"/>
                    <a:pt x="841072" y="551561"/>
                  </a:cubicBezTo>
                  <a:cubicBezTo>
                    <a:pt x="717464" y="447035"/>
                    <a:pt x="589769" y="388912"/>
                    <a:pt x="461438" y="378595"/>
                  </a:cubicBezTo>
                  <a:cubicBezTo>
                    <a:pt x="419340" y="375288"/>
                    <a:pt x="375217" y="380497"/>
                    <a:pt x="330204" y="394019"/>
                  </a:cubicBezTo>
                  <a:cubicBezTo>
                    <a:pt x="271340" y="411679"/>
                    <a:pt x="181721" y="452781"/>
                    <a:pt x="78481" y="548420"/>
                  </a:cubicBezTo>
                  <a:lnTo>
                    <a:pt x="460547" y="550169"/>
                  </a:lnTo>
                  <a:lnTo>
                    <a:pt x="623975" y="550973"/>
                  </a:lnTo>
                  <a:lnTo>
                    <a:pt x="838043" y="551982"/>
                  </a:lnTo>
                  <a:close/>
                  <a:moveTo>
                    <a:pt x="899872" y="543312"/>
                  </a:moveTo>
                  <a:cubicBezTo>
                    <a:pt x="964197" y="463316"/>
                    <a:pt x="986093" y="355189"/>
                    <a:pt x="956928" y="256257"/>
                  </a:cubicBezTo>
                  <a:cubicBezTo>
                    <a:pt x="928820" y="160887"/>
                    <a:pt x="856654" y="84031"/>
                    <a:pt x="763598" y="49824"/>
                  </a:cubicBezTo>
                  <a:cubicBezTo>
                    <a:pt x="621110" y="69181"/>
                    <a:pt x="492155" y="147582"/>
                    <a:pt x="408519" y="263165"/>
                  </a:cubicBezTo>
                  <a:cubicBezTo>
                    <a:pt x="391130" y="287157"/>
                    <a:pt x="375752" y="312746"/>
                    <a:pt x="362551" y="339701"/>
                  </a:cubicBezTo>
                  <a:cubicBezTo>
                    <a:pt x="381430" y="336151"/>
                    <a:pt x="400194" y="333853"/>
                    <a:pt x="418703" y="332959"/>
                  </a:cubicBezTo>
                  <a:cubicBezTo>
                    <a:pt x="411600" y="323919"/>
                    <a:pt x="407412" y="312746"/>
                    <a:pt x="407412" y="300399"/>
                  </a:cubicBezTo>
                  <a:cubicBezTo>
                    <a:pt x="407412" y="288421"/>
                    <a:pt x="411383" y="277313"/>
                    <a:pt x="418016" y="268374"/>
                  </a:cubicBezTo>
                  <a:cubicBezTo>
                    <a:pt x="427767" y="255299"/>
                    <a:pt x="443310" y="246846"/>
                    <a:pt x="460814" y="246846"/>
                  </a:cubicBezTo>
                  <a:cubicBezTo>
                    <a:pt x="490233" y="246846"/>
                    <a:pt x="514153" y="270877"/>
                    <a:pt x="514153" y="300399"/>
                  </a:cubicBezTo>
                  <a:cubicBezTo>
                    <a:pt x="514153" y="314866"/>
                    <a:pt x="508475" y="328005"/>
                    <a:pt x="499093" y="337530"/>
                  </a:cubicBezTo>
                  <a:cubicBezTo>
                    <a:pt x="635801" y="356620"/>
                    <a:pt x="770548" y="425814"/>
                    <a:pt x="899872" y="543312"/>
                  </a:cubicBezTo>
                  <a:moveTo>
                    <a:pt x="965839" y="526508"/>
                  </a:moveTo>
                  <a:cubicBezTo>
                    <a:pt x="1103922" y="461783"/>
                    <a:pt x="1178112" y="303425"/>
                    <a:pt x="1133570" y="152485"/>
                  </a:cubicBezTo>
                  <a:cubicBezTo>
                    <a:pt x="1132081" y="147275"/>
                    <a:pt x="1130439" y="142053"/>
                    <a:pt x="1128529" y="136945"/>
                  </a:cubicBezTo>
                  <a:cubicBezTo>
                    <a:pt x="1049628" y="82640"/>
                    <a:pt x="955452" y="49454"/>
                    <a:pt x="853739" y="45406"/>
                  </a:cubicBezTo>
                  <a:cubicBezTo>
                    <a:pt x="923474" y="91680"/>
                    <a:pt x="975871" y="161525"/>
                    <a:pt x="1000096" y="243437"/>
                  </a:cubicBezTo>
                  <a:cubicBezTo>
                    <a:pt x="1028204" y="338909"/>
                    <a:pt x="1014786" y="441826"/>
                    <a:pt x="965839" y="526508"/>
                  </a:cubicBezTo>
                  <a:moveTo>
                    <a:pt x="1319212" y="375658"/>
                  </a:moveTo>
                  <a:cubicBezTo>
                    <a:pt x="1289793" y="301778"/>
                    <a:pt x="1244029" y="236146"/>
                    <a:pt x="1186591" y="183385"/>
                  </a:cubicBezTo>
                  <a:cubicBezTo>
                    <a:pt x="1213489" y="346200"/>
                    <a:pt x="1125079" y="507725"/>
                    <a:pt x="973426" y="572463"/>
                  </a:cubicBezTo>
                  <a:cubicBezTo>
                    <a:pt x="1020464" y="580712"/>
                    <a:pt x="1068813" y="578043"/>
                    <a:pt x="1115697" y="564049"/>
                  </a:cubicBezTo>
                  <a:cubicBezTo>
                    <a:pt x="1208754" y="536455"/>
                    <a:pt x="1284383" y="466355"/>
                    <a:pt x="1319212" y="375658"/>
                  </a:cubicBezTo>
                  <a:moveTo>
                    <a:pt x="1356384" y="570012"/>
                  </a:moveTo>
                  <a:cubicBezTo>
                    <a:pt x="1356384" y="524491"/>
                    <a:pt x="1350553" y="480234"/>
                    <a:pt x="1339631" y="437995"/>
                  </a:cubicBezTo>
                  <a:cubicBezTo>
                    <a:pt x="1294147" y="519000"/>
                    <a:pt x="1218568" y="580444"/>
                    <a:pt x="1128376" y="607297"/>
                  </a:cubicBezTo>
                  <a:cubicBezTo>
                    <a:pt x="1094794" y="617192"/>
                    <a:pt x="1060436" y="622198"/>
                    <a:pt x="1026294" y="622198"/>
                  </a:cubicBezTo>
                  <a:cubicBezTo>
                    <a:pt x="982172" y="622198"/>
                    <a:pt x="938317" y="613898"/>
                    <a:pt x="896117" y="597247"/>
                  </a:cubicBezTo>
                  <a:lnTo>
                    <a:pt x="895952" y="597247"/>
                  </a:lnTo>
                  <a:lnTo>
                    <a:pt x="876067" y="597145"/>
                  </a:lnTo>
                  <a:cubicBezTo>
                    <a:pt x="876436" y="598001"/>
                    <a:pt x="876806" y="598793"/>
                    <a:pt x="877175" y="599635"/>
                  </a:cubicBezTo>
                  <a:cubicBezTo>
                    <a:pt x="937311" y="726978"/>
                    <a:pt x="1076030" y="798943"/>
                    <a:pt x="1214584" y="774683"/>
                  </a:cubicBezTo>
                  <a:cubicBezTo>
                    <a:pt x="1257064" y="767187"/>
                    <a:pt x="1296514" y="751660"/>
                    <a:pt x="1332158" y="728089"/>
                  </a:cubicBezTo>
                  <a:cubicBezTo>
                    <a:pt x="1347905" y="678253"/>
                    <a:pt x="1356384" y="625122"/>
                    <a:pt x="1356384" y="570012"/>
                  </a:cubicBezTo>
                  <a:moveTo>
                    <a:pt x="359839" y="794742"/>
                  </a:moveTo>
                  <a:cubicBezTo>
                    <a:pt x="445589" y="976378"/>
                    <a:pt x="629538" y="1095039"/>
                    <a:pt x="832951" y="1095039"/>
                  </a:cubicBezTo>
                  <a:cubicBezTo>
                    <a:pt x="1042041" y="1095039"/>
                    <a:pt x="1222871" y="971437"/>
                    <a:pt x="1306546" y="793261"/>
                  </a:cubicBezTo>
                  <a:cubicBezTo>
                    <a:pt x="1279914" y="805328"/>
                    <a:pt x="1251756" y="813832"/>
                    <a:pt x="1222337" y="819041"/>
                  </a:cubicBezTo>
                  <a:cubicBezTo>
                    <a:pt x="1201816" y="822604"/>
                    <a:pt x="1181282" y="824417"/>
                    <a:pt x="1160991" y="824417"/>
                  </a:cubicBezTo>
                  <a:cubicBezTo>
                    <a:pt x="1033283" y="824417"/>
                    <a:pt x="913341" y="755695"/>
                    <a:pt x="849449" y="643305"/>
                  </a:cubicBezTo>
                  <a:cubicBezTo>
                    <a:pt x="770434" y="702194"/>
                    <a:pt x="609017" y="807090"/>
                    <a:pt x="463195" y="807090"/>
                  </a:cubicBezTo>
                  <a:cubicBezTo>
                    <a:pt x="460279" y="807090"/>
                    <a:pt x="457250" y="807090"/>
                    <a:pt x="454334" y="806975"/>
                  </a:cubicBezTo>
                  <a:cubicBezTo>
                    <a:pt x="448975" y="806860"/>
                    <a:pt x="443578" y="806707"/>
                    <a:pt x="438218" y="806336"/>
                  </a:cubicBezTo>
                  <a:cubicBezTo>
                    <a:pt x="412338" y="804791"/>
                    <a:pt x="386254" y="801012"/>
                    <a:pt x="359839" y="794742"/>
                  </a:cubicBezTo>
                  <a:moveTo>
                    <a:pt x="637074" y="596073"/>
                  </a:moveTo>
                  <a:lnTo>
                    <a:pt x="498559" y="759794"/>
                  </a:lnTo>
                  <a:cubicBezTo>
                    <a:pt x="626253" y="744523"/>
                    <a:pt x="763330" y="652089"/>
                    <a:pt x="829297" y="602202"/>
                  </a:cubicBezTo>
                  <a:cubicBezTo>
                    <a:pt x="828495" y="600440"/>
                    <a:pt x="827871" y="598793"/>
                    <a:pt x="827120" y="596979"/>
                  </a:cubicBezTo>
                  <a:close/>
                  <a:moveTo>
                    <a:pt x="578325" y="595702"/>
                  </a:moveTo>
                  <a:lnTo>
                    <a:pt x="475759" y="595345"/>
                  </a:lnTo>
                  <a:lnTo>
                    <a:pt x="347810" y="745161"/>
                  </a:lnTo>
                  <a:cubicBezTo>
                    <a:pt x="378514" y="753933"/>
                    <a:pt x="408939" y="759424"/>
                    <a:pt x="438587" y="761173"/>
                  </a:cubicBezTo>
                  <a:close/>
                  <a:moveTo>
                    <a:pt x="301943" y="729634"/>
                  </a:moveTo>
                  <a:lnTo>
                    <a:pt x="416895" y="595064"/>
                  </a:lnTo>
                  <a:lnTo>
                    <a:pt x="91783" y="593583"/>
                  </a:lnTo>
                  <a:cubicBezTo>
                    <a:pt x="128586" y="627880"/>
                    <a:pt x="186126" y="675073"/>
                    <a:pt x="256395" y="709536"/>
                  </a:cubicBezTo>
                  <a:cubicBezTo>
                    <a:pt x="271608" y="717032"/>
                    <a:pt x="286820" y="723786"/>
                    <a:pt x="301943" y="729634"/>
                  </a:cubicBezTo>
                  <a:moveTo>
                    <a:pt x="303789" y="778360"/>
                  </a:moveTo>
                  <a:cubicBezTo>
                    <a:pt x="281524" y="770584"/>
                    <a:pt x="259043" y="761071"/>
                    <a:pt x="236613" y="750013"/>
                  </a:cubicBezTo>
                  <a:cubicBezTo>
                    <a:pt x="127695" y="696435"/>
                    <a:pt x="48947" y="616822"/>
                    <a:pt x="22850" y="588373"/>
                  </a:cubicBezTo>
                  <a:cubicBezTo>
                    <a:pt x="17389" y="582359"/>
                    <a:pt x="14207" y="578682"/>
                    <a:pt x="13570" y="577877"/>
                  </a:cubicBezTo>
                  <a:lnTo>
                    <a:pt x="0" y="561610"/>
                  </a:lnTo>
                  <a:lnTo>
                    <a:pt x="15212" y="546977"/>
                  </a:lnTo>
                  <a:cubicBezTo>
                    <a:pt x="16384" y="545968"/>
                    <a:pt x="17873" y="544321"/>
                    <a:pt x="20050" y="542303"/>
                  </a:cubicBezTo>
                  <a:cubicBezTo>
                    <a:pt x="135167" y="427308"/>
                    <a:pt x="237988" y="376462"/>
                    <a:pt x="306972" y="353964"/>
                  </a:cubicBezTo>
                  <a:cubicBezTo>
                    <a:pt x="348433" y="252311"/>
                    <a:pt x="417799" y="165305"/>
                    <a:pt x="508106" y="102214"/>
                  </a:cubicBezTo>
                  <a:cubicBezTo>
                    <a:pt x="583773" y="49351"/>
                    <a:pt x="669892" y="16153"/>
                    <a:pt x="760568" y="4558"/>
                  </a:cubicBezTo>
                  <a:cubicBezTo>
                    <a:pt x="761688" y="4456"/>
                    <a:pt x="762961" y="4201"/>
                    <a:pt x="764234" y="4201"/>
                  </a:cubicBezTo>
                  <a:lnTo>
                    <a:pt x="765342" y="4035"/>
                  </a:lnTo>
                  <a:cubicBezTo>
                    <a:pt x="787670" y="1264"/>
                    <a:pt x="810253" y="0"/>
                    <a:pt x="832951" y="0"/>
                  </a:cubicBezTo>
                  <a:cubicBezTo>
                    <a:pt x="953160" y="0"/>
                    <a:pt x="1064739" y="37655"/>
                    <a:pt x="1156688" y="101729"/>
                  </a:cubicBezTo>
                  <a:lnTo>
                    <a:pt x="1162887" y="106211"/>
                  </a:lnTo>
                  <a:cubicBezTo>
                    <a:pt x="1252672" y="170400"/>
                    <a:pt x="1322866" y="260177"/>
                    <a:pt x="1363220" y="364868"/>
                  </a:cubicBezTo>
                  <a:lnTo>
                    <a:pt x="1365142" y="369976"/>
                  </a:lnTo>
                  <a:cubicBezTo>
                    <a:pt x="1388565" y="432313"/>
                    <a:pt x="1401410" y="499694"/>
                    <a:pt x="1401410" y="570012"/>
                  </a:cubicBezTo>
                  <a:cubicBezTo>
                    <a:pt x="1401410" y="631979"/>
                    <a:pt x="1391493" y="691507"/>
                    <a:pt x="1373251" y="747345"/>
                  </a:cubicBezTo>
                  <a:lnTo>
                    <a:pt x="1371825" y="751392"/>
                  </a:lnTo>
                  <a:cubicBezTo>
                    <a:pt x="1296158" y="977119"/>
                    <a:pt x="1083248" y="1140202"/>
                    <a:pt x="832951" y="1140202"/>
                  </a:cubicBezTo>
                  <a:cubicBezTo>
                    <a:pt x="598998" y="1140202"/>
                    <a:pt x="388800" y="995583"/>
                    <a:pt x="303789" y="77836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B5AA0E03-82C3-4317-9BF7-4D07BF4FF154}"/>
                </a:ext>
              </a:extLst>
            </p:cNvPr>
            <p:cNvSpPr/>
            <p:nvPr/>
          </p:nvSpPr>
          <p:spPr>
            <a:xfrm>
              <a:off x="263194" y="5238884"/>
              <a:ext cx="265033" cy="62029"/>
            </a:xfrm>
            <a:custGeom>
              <a:avLst/>
              <a:gdLst>
                <a:gd name="connsiteX0" fmla="*/ 553450 w 1082552"/>
                <a:gd name="connsiteY0" fmla="*/ 0 h 253365"/>
                <a:gd name="connsiteX1" fmla="*/ 1106952 w 1082552"/>
                <a:gd name="connsiteY1" fmla="*/ 136320 h 253365"/>
                <a:gd name="connsiteX2" fmla="*/ 553450 w 1082552"/>
                <a:gd name="connsiteY2" fmla="*/ 272690 h 253365"/>
                <a:gd name="connsiteX3" fmla="*/ 0 w 1082552"/>
                <a:gd name="connsiteY3" fmla="*/ 136320 h 253365"/>
                <a:gd name="connsiteX4" fmla="*/ 553450 w 1082552"/>
                <a:gd name="connsiteY4" fmla="*/ 0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2" h="253365">
                  <a:moveTo>
                    <a:pt x="553450" y="0"/>
                  </a:moveTo>
                  <a:cubicBezTo>
                    <a:pt x="859149" y="0"/>
                    <a:pt x="1106952" y="61048"/>
                    <a:pt x="1106952" y="136320"/>
                  </a:cubicBezTo>
                  <a:cubicBezTo>
                    <a:pt x="1106952" y="211630"/>
                    <a:pt x="859149" y="272690"/>
                    <a:pt x="553450" y="272690"/>
                  </a:cubicBezTo>
                  <a:cubicBezTo>
                    <a:pt x="247739" y="272690"/>
                    <a:pt x="0" y="211630"/>
                    <a:pt x="0" y="136320"/>
                  </a:cubicBezTo>
                  <a:cubicBezTo>
                    <a:pt x="0" y="61048"/>
                    <a:pt x="247739" y="0"/>
                    <a:pt x="553450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: 図形 43">
              <a:extLst>
                <a:ext uri="{FF2B5EF4-FFF2-40B4-BE49-F238E27FC236}">
                  <a16:creationId xmlns:a16="http://schemas.microsoft.com/office/drawing/2014/main" id="{02CCC77C-D254-4C04-9678-17ACB7861D0B}"/>
                </a:ext>
              </a:extLst>
            </p:cNvPr>
            <p:cNvSpPr/>
            <p:nvPr/>
          </p:nvSpPr>
          <p:spPr>
            <a:xfrm>
              <a:off x="395537" y="5050873"/>
              <a:ext cx="8834" cy="8861"/>
            </a:xfrm>
            <a:custGeom>
              <a:avLst/>
              <a:gdLst>
                <a:gd name="connsiteX0" fmla="*/ 3017 w 0"/>
                <a:gd name="connsiteY0" fmla="*/ 0 h 0"/>
                <a:gd name="connsiteX1" fmla="*/ 3386 w 0"/>
                <a:gd name="connsiteY1" fmla="*/ 421 h 0"/>
                <a:gd name="connsiteX2" fmla="*/ 0 w 0"/>
                <a:gd name="connsiteY2" fmla="*/ 421 h 0"/>
                <a:gd name="connsiteX3" fmla="*/ 3017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17" y="0"/>
                  </a:moveTo>
                  <a:cubicBezTo>
                    <a:pt x="3119" y="166"/>
                    <a:pt x="3284" y="268"/>
                    <a:pt x="3386" y="421"/>
                  </a:cubicBezTo>
                  <a:lnTo>
                    <a:pt x="0" y="421"/>
                  </a:lnTo>
                  <a:cubicBezTo>
                    <a:pt x="1006" y="166"/>
                    <a:pt x="2011" y="0"/>
                    <a:pt x="3017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BD054EDB-5CD0-429C-B68B-01466F431C4B}"/>
                </a:ext>
              </a:extLst>
            </p:cNvPr>
            <p:cNvSpPr/>
            <p:nvPr/>
          </p:nvSpPr>
          <p:spPr>
            <a:xfrm>
              <a:off x="209576" y="5008292"/>
              <a:ext cx="185523" cy="35445"/>
            </a:xfrm>
            <a:custGeom>
              <a:avLst/>
              <a:gdLst>
                <a:gd name="connsiteX0" fmla="*/ 762592 w 757787"/>
                <a:gd name="connsiteY0" fmla="*/ 173930 h 144780"/>
                <a:gd name="connsiteX1" fmla="*/ 759575 w 757787"/>
                <a:gd name="connsiteY1" fmla="*/ 174351 h 144780"/>
                <a:gd name="connsiteX2" fmla="*/ 545494 w 757787"/>
                <a:gd name="connsiteY2" fmla="*/ 173342 h 144780"/>
                <a:gd name="connsiteX3" fmla="*/ 382066 w 757787"/>
                <a:gd name="connsiteY3" fmla="*/ 172550 h 144780"/>
                <a:gd name="connsiteX4" fmla="*/ 0 w 757787"/>
                <a:gd name="connsiteY4" fmla="*/ 170788 h 144780"/>
                <a:gd name="connsiteX5" fmla="*/ 251723 w 757787"/>
                <a:gd name="connsiteY5" fmla="*/ 16388 h 144780"/>
                <a:gd name="connsiteX6" fmla="*/ 382970 w 757787"/>
                <a:gd name="connsiteY6" fmla="*/ 963 h 144780"/>
                <a:gd name="connsiteX7" fmla="*/ 762592 w 757787"/>
                <a:gd name="connsiteY7" fmla="*/ 17393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787" h="144780">
                  <a:moveTo>
                    <a:pt x="762592" y="173930"/>
                  </a:moveTo>
                  <a:cubicBezTo>
                    <a:pt x="761586" y="173930"/>
                    <a:pt x="760581" y="174096"/>
                    <a:pt x="759575" y="174351"/>
                  </a:cubicBezTo>
                  <a:lnTo>
                    <a:pt x="545494" y="173342"/>
                  </a:lnTo>
                  <a:lnTo>
                    <a:pt x="382066" y="172550"/>
                  </a:lnTo>
                  <a:lnTo>
                    <a:pt x="0" y="170788"/>
                  </a:lnTo>
                  <a:cubicBezTo>
                    <a:pt x="103253" y="75163"/>
                    <a:pt x="192860" y="34047"/>
                    <a:pt x="251723" y="16388"/>
                  </a:cubicBezTo>
                  <a:cubicBezTo>
                    <a:pt x="296749" y="2879"/>
                    <a:pt x="340859" y="-2344"/>
                    <a:pt x="382970" y="963"/>
                  </a:cubicBezTo>
                  <a:cubicBezTo>
                    <a:pt x="511289" y="11281"/>
                    <a:pt x="638983" y="69404"/>
                    <a:pt x="762592" y="173930"/>
                  </a:cubicBezTo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72CBB59-BF52-443D-9B4A-446AB7C8A466}"/>
                </a:ext>
              </a:extLst>
            </p:cNvPr>
            <p:cNvSpPr/>
            <p:nvPr/>
          </p:nvSpPr>
          <p:spPr>
            <a:xfrm>
              <a:off x="369115" y="4981219"/>
              <a:ext cx="26503" cy="26584"/>
            </a:xfrm>
            <a:custGeom>
              <a:avLst/>
              <a:gdLst>
                <a:gd name="connsiteX0" fmla="*/ 118784 w 108255"/>
                <a:gd name="connsiteY0" fmla="*/ 61431 h 108585"/>
                <a:gd name="connsiteX1" fmla="*/ 61244 w 108255"/>
                <a:gd name="connsiteY1" fmla="*/ 3716 h 108585"/>
                <a:gd name="connsiteX2" fmla="*/ 3768 w 108255"/>
                <a:gd name="connsiteY2" fmla="*/ 61431 h 108585"/>
                <a:gd name="connsiteX3" fmla="*/ 61244 w 108255"/>
                <a:gd name="connsiteY3" fmla="*/ 119095 h 108585"/>
                <a:gd name="connsiteX4" fmla="*/ 118784 w 108255"/>
                <a:gd name="connsiteY4" fmla="*/ 61431 h 108585"/>
                <a:gd name="connsiteX5" fmla="*/ 61244 w 108255"/>
                <a:gd name="connsiteY5" fmla="*/ 0 h 108585"/>
                <a:gd name="connsiteX6" fmla="*/ 122501 w 108255"/>
                <a:gd name="connsiteY6" fmla="*/ 61431 h 108585"/>
                <a:gd name="connsiteX7" fmla="*/ 61244 w 108255"/>
                <a:gd name="connsiteY7" fmla="*/ 122874 h 108585"/>
                <a:gd name="connsiteX8" fmla="*/ 0 w 108255"/>
                <a:gd name="connsiteY8" fmla="*/ 61431 h 108585"/>
                <a:gd name="connsiteX9" fmla="*/ 61244 w 108255"/>
                <a:gd name="connsiteY9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5" h="108585">
                  <a:moveTo>
                    <a:pt x="118784" y="61431"/>
                  </a:moveTo>
                  <a:cubicBezTo>
                    <a:pt x="118784" y="29521"/>
                    <a:pt x="93069" y="3716"/>
                    <a:pt x="61244" y="3716"/>
                  </a:cubicBezTo>
                  <a:cubicBezTo>
                    <a:pt x="29546" y="3716"/>
                    <a:pt x="3768" y="29521"/>
                    <a:pt x="3768" y="61431"/>
                  </a:cubicBezTo>
                  <a:cubicBezTo>
                    <a:pt x="3768" y="93238"/>
                    <a:pt x="29546" y="119095"/>
                    <a:pt x="61244" y="119095"/>
                  </a:cubicBezTo>
                  <a:cubicBezTo>
                    <a:pt x="93069" y="119095"/>
                    <a:pt x="118784" y="93238"/>
                    <a:pt x="118784" y="61431"/>
                  </a:cubicBezTo>
                  <a:moveTo>
                    <a:pt x="61244" y="0"/>
                  </a:moveTo>
                  <a:cubicBezTo>
                    <a:pt x="95081" y="0"/>
                    <a:pt x="122501" y="27504"/>
                    <a:pt x="122501" y="61431"/>
                  </a:cubicBezTo>
                  <a:cubicBezTo>
                    <a:pt x="122501" y="95255"/>
                    <a:pt x="95081" y="122874"/>
                    <a:pt x="61244" y="122874"/>
                  </a:cubicBezTo>
                  <a:cubicBezTo>
                    <a:pt x="27535" y="122874"/>
                    <a:pt x="0" y="95255"/>
                    <a:pt x="0" y="61431"/>
                  </a:cubicBezTo>
                  <a:cubicBezTo>
                    <a:pt x="0" y="27504"/>
                    <a:pt x="27535" y="0"/>
                    <a:pt x="61244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F023BE2C-FC5B-4093-B984-201CD7316B01}"/>
                </a:ext>
              </a:extLst>
            </p:cNvPr>
            <p:cNvSpPr/>
            <p:nvPr/>
          </p:nvSpPr>
          <p:spPr>
            <a:xfrm>
              <a:off x="370039" y="4982130"/>
              <a:ext cx="26503" cy="26584"/>
            </a:xfrm>
            <a:custGeom>
              <a:avLst/>
              <a:gdLst>
                <a:gd name="connsiteX0" fmla="*/ 57476 w 108255"/>
                <a:gd name="connsiteY0" fmla="*/ 0 h 108585"/>
                <a:gd name="connsiteX1" fmla="*/ 115016 w 108255"/>
                <a:gd name="connsiteY1" fmla="*/ 57715 h 108585"/>
                <a:gd name="connsiteX2" fmla="*/ 57476 w 108255"/>
                <a:gd name="connsiteY2" fmla="*/ 115366 h 108585"/>
                <a:gd name="connsiteX3" fmla="*/ 0 w 108255"/>
                <a:gd name="connsiteY3" fmla="*/ 57715 h 108585"/>
                <a:gd name="connsiteX4" fmla="*/ 57476 w 10825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" h="108585">
                  <a:moveTo>
                    <a:pt x="57476" y="0"/>
                  </a:moveTo>
                  <a:cubicBezTo>
                    <a:pt x="89301" y="0"/>
                    <a:pt x="115016" y="25806"/>
                    <a:pt x="115016" y="57715"/>
                  </a:cubicBezTo>
                  <a:cubicBezTo>
                    <a:pt x="115016" y="89522"/>
                    <a:pt x="89301" y="115366"/>
                    <a:pt x="57476" y="115366"/>
                  </a:cubicBezTo>
                  <a:cubicBezTo>
                    <a:pt x="25766" y="115366"/>
                    <a:pt x="0" y="89522"/>
                    <a:pt x="0" y="57715"/>
                  </a:cubicBezTo>
                  <a:cubicBezTo>
                    <a:pt x="0" y="25806"/>
                    <a:pt x="25766" y="0"/>
                    <a:pt x="57476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3C5A1A34-F33E-4842-BBA2-5C0844E254A0}"/>
                </a:ext>
              </a:extLst>
            </p:cNvPr>
            <p:cNvSpPr/>
            <p:nvPr/>
          </p:nvSpPr>
          <p:spPr>
            <a:xfrm>
              <a:off x="312421" y="5061773"/>
              <a:ext cx="79510" cy="35445"/>
            </a:xfrm>
            <a:custGeom>
              <a:avLst/>
              <a:gdLst>
                <a:gd name="connsiteX0" fmla="*/ 328562 w 324765"/>
                <a:gd name="connsiteY0" fmla="*/ 907 h 144780"/>
                <a:gd name="connsiteX1" fmla="*/ 330739 w 324765"/>
                <a:gd name="connsiteY1" fmla="*/ 6116 h 144780"/>
                <a:gd name="connsiteX2" fmla="*/ 0 w 324765"/>
                <a:gd name="connsiteY2" fmla="*/ 163721 h 144780"/>
                <a:gd name="connsiteX3" fmla="*/ 138515 w 324765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44780">
                  <a:moveTo>
                    <a:pt x="328562" y="907"/>
                  </a:moveTo>
                  <a:cubicBezTo>
                    <a:pt x="329313" y="2720"/>
                    <a:pt x="329937" y="4367"/>
                    <a:pt x="330739" y="6116"/>
                  </a:cubicBezTo>
                  <a:cubicBezTo>
                    <a:pt x="264772" y="56004"/>
                    <a:pt x="127695" y="148450"/>
                    <a:pt x="0" y="163721"/>
                  </a:cubicBezTo>
                  <a:lnTo>
                    <a:pt x="138515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A057B779-02AC-466C-A1FF-AEC55E41D0D3}"/>
                </a:ext>
              </a:extLst>
            </p:cNvPr>
            <p:cNvSpPr/>
            <p:nvPr/>
          </p:nvSpPr>
          <p:spPr>
            <a:xfrm>
              <a:off x="376568" y="4916868"/>
              <a:ext cx="8834" cy="8861"/>
            </a:xfrm>
            <a:custGeom>
              <a:avLst/>
              <a:gdLst>
                <a:gd name="connsiteX0" fmla="*/ 0 w 0"/>
                <a:gd name="connsiteY0" fmla="*/ 358 h 0"/>
                <a:gd name="connsiteX1" fmla="*/ 3654 w 0"/>
                <a:gd name="connsiteY1" fmla="*/ 0 h 0"/>
                <a:gd name="connsiteX2" fmla="*/ 0 w 0"/>
                <a:gd name="connsiteY2" fmla="*/ 3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58"/>
                  </a:moveTo>
                  <a:cubicBezTo>
                    <a:pt x="1108" y="89"/>
                    <a:pt x="2381" y="0"/>
                    <a:pt x="3654" y="0"/>
                  </a:cubicBezTo>
                  <a:cubicBezTo>
                    <a:pt x="2381" y="0"/>
                    <a:pt x="1108" y="255"/>
                    <a:pt x="0" y="358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999B208B-2FEC-4407-B7A2-BC77D6C54EF0}"/>
                </a:ext>
              </a:extLst>
            </p:cNvPr>
            <p:cNvSpPr/>
            <p:nvPr/>
          </p:nvSpPr>
          <p:spPr>
            <a:xfrm>
              <a:off x="275513" y="5061593"/>
              <a:ext cx="53007" cy="35445"/>
            </a:xfrm>
            <a:custGeom>
              <a:avLst/>
              <a:gdLst>
                <a:gd name="connsiteX0" fmla="*/ 230515 w 216510"/>
                <a:gd name="connsiteY0" fmla="*/ 358 h 144780"/>
                <a:gd name="connsiteX1" fmla="*/ 90778 w 216510"/>
                <a:gd name="connsiteY1" fmla="*/ 165828 h 144780"/>
                <a:gd name="connsiteX2" fmla="*/ 0 w 216510"/>
                <a:gd name="connsiteY2" fmla="*/ 149816 h 144780"/>
                <a:gd name="connsiteX3" fmla="*/ 127962 w 216510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510" h="144780">
                  <a:moveTo>
                    <a:pt x="230515" y="358"/>
                  </a:moveTo>
                  <a:lnTo>
                    <a:pt x="90778" y="165828"/>
                  </a:lnTo>
                  <a:cubicBezTo>
                    <a:pt x="61142" y="164079"/>
                    <a:pt x="30705" y="158601"/>
                    <a:pt x="0" y="149816"/>
                  </a:cubicBezTo>
                  <a:lnTo>
                    <a:pt x="127962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DFB64E25-FDD4-44F9-8E3D-612263305328}"/>
                </a:ext>
              </a:extLst>
            </p:cNvPr>
            <p:cNvSpPr/>
            <p:nvPr/>
          </p:nvSpPr>
          <p:spPr>
            <a:xfrm>
              <a:off x="212835" y="5061162"/>
              <a:ext cx="79510" cy="26584"/>
            </a:xfrm>
            <a:custGeom>
              <a:avLst/>
              <a:gdLst>
                <a:gd name="connsiteX0" fmla="*/ 325112 w 324765"/>
                <a:gd name="connsiteY0" fmla="*/ 1481 h 108585"/>
                <a:gd name="connsiteX1" fmla="*/ 210147 w 324765"/>
                <a:gd name="connsiteY1" fmla="*/ 136051 h 108585"/>
                <a:gd name="connsiteX2" fmla="*/ 164599 w 324765"/>
                <a:gd name="connsiteY2" fmla="*/ 115953 h 108585"/>
                <a:gd name="connsiteX3" fmla="*/ 0 w 324765"/>
                <a:gd name="connsiteY3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08585">
                  <a:moveTo>
                    <a:pt x="325112" y="1481"/>
                  </a:moveTo>
                  <a:lnTo>
                    <a:pt x="210147" y="136051"/>
                  </a:lnTo>
                  <a:cubicBezTo>
                    <a:pt x="195037" y="130203"/>
                    <a:pt x="179812" y="123449"/>
                    <a:pt x="164599" y="115953"/>
                  </a:cubicBezTo>
                  <a:cubicBezTo>
                    <a:pt x="94342" y="81490"/>
                    <a:pt x="36802" y="34297"/>
                    <a:pt x="0" y="0"/>
                  </a:cubicBez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D33095-EB18-4B60-A9B5-BBD49C590E66}"/>
              </a:ext>
            </a:extLst>
          </p:cNvPr>
          <p:cNvSpPr txBox="1"/>
          <p:nvPr userDrawn="1"/>
        </p:nvSpPr>
        <p:spPr>
          <a:xfrm>
            <a:off x="8465763" y="6254856"/>
            <a:ext cx="50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DF1CE67-279E-42CD-8F5F-59B6F45C969D}" type="slidenum">
              <a:rPr kumimoji="1" lang="ja-JP" alt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194876A4-D0EF-4F21-ABD3-1E6B860F9A73}"/>
              </a:ext>
            </a:extLst>
          </p:cNvPr>
          <p:cNvSpPr/>
          <p:nvPr userDrawn="1"/>
        </p:nvSpPr>
        <p:spPr>
          <a:xfrm flipV="1">
            <a:off x="48" y="663936"/>
            <a:ext cx="9143952" cy="10800"/>
          </a:xfrm>
          <a:custGeom>
            <a:avLst/>
            <a:gdLst/>
            <a:ahLst/>
            <a:cxnLst/>
            <a:rect l="l" t="t" r="r" b="b"/>
            <a:pathLst>
              <a:path w="10692130" h="172720">
                <a:moveTo>
                  <a:pt x="0" y="0"/>
                </a:moveTo>
                <a:lnTo>
                  <a:pt x="10692003" y="0"/>
                </a:lnTo>
                <a:lnTo>
                  <a:pt x="10692003" y="172542"/>
                </a:lnTo>
                <a:lnTo>
                  <a:pt x="0" y="172542"/>
                </a:lnTo>
                <a:lnTo>
                  <a:pt x="0" y="0"/>
                </a:lnTo>
                <a:close/>
              </a:path>
            </a:pathLst>
          </a:custGeom>
          <a:solidFill>
            <a:srgbClr val="B3DA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6925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3F0F4C35-74BB-484A-9F96-F41CE797FB60}"/>
              </a:ext>
            </a:extLst>
          </p:cNvPr>
          <p:cNvGrpSpPr/>
          <p:nvPr userDrawn="1"/>
        </p:nvGrpSpPr>
        <p:grpSpPr>
          <a:xfrm>
            <a:off x="137587" y="6315150"/>
            <a:ext cx="456287" cy="275534"/>
            <a:chOff x="169260" y="5346748"/>
            <a:chExt cx="456287" cy="275534"/>
          </a:xfrm>
        </p:grpSpPr>
        <p:sp>
          <p:nvSpPr>
            <p:cNvPr id="82" name="フリーフォーム: 図形 81">
              <a:extLst>
                <a:ext uri="{FF2B5EF4-FFF2-40B4-BE49-F238E27FC236}">
                  <a16:creationId xmlns:a16="http://schemas.microsoft.com/office/drawing/2014/main" id="{506A4339-4FC5-4995-8403-C723646A80D3}"/>
                </a:ext>
              </a:extLst>
            </p:cNvPr>
            <p:cNvSpPr/>
            <p:nvPr/>
          </p:nvSpPr>
          <p:spPr>
            <a:xfrm>
              <a:off x="493031" y="5347574"/>
              <a:ext cx="132516" cy="159504"/>
            </a:xfrm>
            <a:custGeom>
              <a:avLst/>
              <a:gdLst>
                <a:gd name="connsiteX0" fmla="*/ 559281 w 541276"/>
                <a:gd name="connsiteY0" fmla="*/ 79690 h 651510"/>
                <a:gd name="connsiteX1" fmla="*/ 559281 w 541276"/>
                <a:gd name="connsiteY1" fmla="*/ 389154 h 651510"/>
                <a:gd name="connsiteX2" fmla="*/ 477414 w 541276"/>
                <a:gd name="connsiteY2" fmla="*/ 587109 h 651510"/>
                <a:gd name="connsiteX3" fmla="*/ 280264 w 541276"/>
                <a:gd name="connsiteY3" fmla="*/ 669672 h 651510"/>
                <a:gd name="connsiteX4" fmla="*/ 81867 w 541276"/>
                <a:gd name="connsiteY4" fmla="*/ 587109 h 651510"/>
                <a:gd name="connsiteX5" fmla="*/ 0 w 541276"/>
                <a:gd name="connsiteY5" fmla="*/ 389154 h 651510"/>
                <a:gd name="connsiteX6" fmla="*/ 0 w 541276"/>
                <a:gd name="connsiteY6" fmla="*/ 78490 h 651510"/>
                <a:gd name="connsiteX7" fmla="*/ 23130 w 541276"/>
                <a:gd name="connsiteY7" fmla="*/ 23124 h 651510"/>
                <a:gd name="connsiteX8" fmla="*/ 78417 w 541276"/>
                <a:gd name="connsiteY8" fmla="*/ 0 h 651510"/>
                <a:gd name="connsiteX9" fmla="*/ 133805 w 541276"/>
                <a:gd name="connsiteY9" fmla="*/ 23124 h 651510"/>
                <a:gd name="connsiteX10" fmla="*/ 156885 w 541276"/>
                <a:gd name="connsiteY10" fmla="*/ 78490 h 651510"/>
                <a:gd name="connsiteX11" fmla="*/ 156885 w 541276"/>
                <a:gd name="connsiteY11" fmla="*/ 388963 h 651510"/>
                <a:gd name="connsiteX12" fmla="*/ 193013 w 541276"/>
                <a:gd name="connsiteY12" fmla="*/ 476097 h 651510"/>
                <a:gd name="connsiteX13" fmla="*/ 279666 w 541276"/>
                <a:gd name="connsiteY13" fmla="*/ 512335 h 651510"/>
                <a:gd name="connsiteX14" fmla="*/ 365683 w 541276"/>
                <a:gd name="connsiteY14" fmla="*/ 476097 h 651510"/>
                <a:gd name="connsiteX15" fmla="*/ 402409 w 541276"/>
                <a:gd name="connsiteY15" fmla="*/ 387763 h 651510"/>
                <a:gd name="connsiteX16" fmla="*/ 402409 w 541276"/>
                <a:gd name="connsiteY16" fmla="*/ 78490 h 651510"/>
                <a:gd name="connsiteX17" fmla="*/ 425475 w 541276"/>
                <a:gd name="connsiteY17" fmla="*/ 23124 h 651510"/>
                <a:gd name="connsiteX18" fmla="*/ 480915 w 541276"/>
                <a:gd name="connsiteY18" fmla="*/ 0 h 651510"/>
                <a:gd name="connsiteX19" fmla="*/ 536163 w 541276"/>
                <a:gd name="connsiteY19" fmla="*/ 24337 h 651510"/>
                <a:gd name="connsiteX20" fmla="*/ 559281 w 541276"/>
                <a:gd name="connsiteY20" fmla="*/ 79690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59281" y="79690"/>
                  </a:moveTo>
                  <a:lnTo>
                    <a:pt x="559281" y="389154"/>
                  </a:lnTo>
                  <a:cubicBezTo>
                    <a:pt x="559281" y="466112"/>
                    <a:pt x="532000" y="532114"/>
                    <a:pt x="477414" y="587109"/>
                  </a:cubicBezTo>
                  <a:cubicBezTo>
                    <a:pt x="422866" y="642168"/>
                    <a:pt x="357077" y="669672"/>
                    <a:pt x="280264" y="669672"/>
                  </a:cubicBezTo>
                  <a:cubicBezTo>
                    <a:pt x="202598" y="669672"/>
                    <a:pt x="136402" y="642168"/>
                    <a:pt x="81867" y="587109"/>
                  </a:cubicBezTo>
                  <a:cubicBezTo>
                    <a:pt x="27331" y="532114"/>
                    <a:pt x="0" y="466112"/>
                    <a:pt x="0" y="389154"/>
                  </a:cubicBezTo>
                  <a:lnTo>
                    <a:pt x="0" y="78490"/>
                  </a:lnTo>
                  <a:cubicBezTo>
                    <a:pt x="0" y="57013"/>
                    <a:pt x="7663" y="38485"/>
                    <a:pt x="23130" y="23124"/>
                  </a:cubicBezTo>
                  <a:cubicBezTo>
                    <a:pt x="38445" y="7776"/>
                    <a:pt x="56852" y="0"/>
                    <a:pt x="78417" y="0"/>
                  </a:cubicBezTo>
                  <a:cubicBezTo>
                    <a:pt x="99931" y="0"/>
                    <a:pt x="118338" y="7776"/>
                    <a:pt x="133805" y="23124"/>
                  </a:cubicBezTo>
                  <a:cubicBezTo>
                    <a:pt x="149119" y="38485"/>
                    <a:pt x="156885" y="57013"/>
                    <a:pt x="156885" y="78490"/>
                  </a:cubicBezTo>
                  <a:lnTo>
                    <a:pt x="156885" y="388963"/>
                  </a:lnTo>
                  <a:cubicBezTo>
                    <a:pt x="156885" y="422787"/>
                    <a:pt x="168838" y="451849"/>
                    <a:pt x="193013" y="476097"/>
                  </a:cubicBezTo>
                  <a:cubicBezTo>
                    <a:pt x="217072" y="500192"/>
                    <a:pt x="246046" y="512335"/>
                    <a:pt x="279666" y="512335"/>
                  </a:cubicBezTo>
                  <a:cubicBezTo>
                    <a:pt x="313299" y="512335"/>
                    <a:pt x="341967" y="500192"/>
                    <a:pt x="365683" y="476097"/>
                  </a:cubicBezTo>
                  <a:cubicBezTo>
                    <a:pt x="389500" y="451849"/>
                    <a:pt x="401708" y="422443"/>
                    <a:pt x="402409" y="387763"/>
                  </a:cubicBezTo>
                  <a:lnTo>
                    <a:pt x="402409" y="78490"/>
                  </a:lnTo>
                  <a:cubicBezTo>
                    <a:pt x="402409" y="57013"/>
                    <a:pt x="410161" y="38485"/>
                    <a:pt x="425475" y="23124"/>
                  </a:cubicBezTo>
                  <a:cubicBezTo>
                    <a:pt x="440930" y="7776"/>
                    <a:pt x="459350" y="0"/>
                    <a:pt x="480915" y="0"/>
                  </a:cubicBezTo>
                  <a:cubicBezTo>
                    <a:pt x="502428" y="843"/>
                    <a:pt x="520836" y="8874"/>
                    <a:pt x="536163" y="24337"/>
                  </a:cubicBezTo>
                  <a:cubicBezTo>
                    <a:pt x="551617" y="39698"/>
                    <a:pt x="559281" y="58213"/>
                    <a:pt x="559281" y="7969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: 図形 82">
              <a:extLst>
                <a:ext uri="{FF2B5EF4-FFF2-40B4-BE49-F238E27FC236}">
                  <a16:creationId xmlns:a16="http://schemas.microsoft.com/office/drawing/2014/main" id="{EA005454-7D69-4ADA-915A-9093C0549BBB}"/>
                </a:ext>
              </a:extLst>
            </p:cNvPr>
            <p:cNvSpPr/>
            <p:nvPr/>
          </p:nvSpPr>
          <p:spPr>
            <a:xfrm>
              <a:off x="570200" y="5530917"/>
              <a:ext cx="53007" cy="88613"/>
            </a:xfrm>
            <a:custGeom>
              <a:avLst/>
              <a:gdLst>
                <a:gd name="connsiteX0" fmla="*/ 173217 w 216510"/>
                <a:gd name="connsiteY0" fmla="*/ 274325 h 361950"/>
                <a:gd name="connsiteX1" fmla="*/ 157559 w 216510"/>
                <a:gd name="connsiteY1" fmla="*/ 236529 h 361950"/>
                <a:gd name="connsiteX2" fmla="*/ 120337 w 216510"/>
                <a:gd name="connsiteY2" fmla="*/ 221028 h 361950"/>
                <a:gd name="connsiteX3" fmla="*/ 83000 w 216510"/>
                <a:gd name="connsiteY3" fmla="*/ 236784 h 361950"/>
                <a:gd name="connsiteX4" fmla="*/ 67431 w 216510"/>
                <a:gd name="connsiteY4" fmla="*/ 274325 h 361950"/>
                <a:gd name="connsiteX5" fmla="*/ 83000 w 216510"/>
                <a:gd name="connsiteY5" fmla="*/ 311673 h 361950"/>
                <a:gd name="connsiteX6" fmla="*/ 120337 w 216510"/>
                <a:gd name="connsiteY6" fmla="*/ 327124 h 361950"/>
                <a:gd name="connsiteX7" fmla="*/ 157559 w 216510"/>
                <a:gd name="connsiteY7" fmla="*/ 311673 h 361950"/>
                <a:gd name="connsiteX8" fmla="*/ 173217 w 216510"/>
                <a:gd name="connsiteY8" fmla="*/ 274325 h 361950"/>
                <a:gd name="connsiteX9" fmla="*/ 205386 w 216510"/>
                <a:gd name="connsiteY9" fmla="*/ 188646 h 361950"/>
                <a:gd name="connsiteX10" fmla="*/ 240725 w 216510"/>
                <a:gd name="connsiteY10" fmla="*/ 274325 h 361950"/>
                <a:gd name="connsiteX11" fmla="*/ 205386 w 216510"/>
                <a:gd name="connsiteY11" fmla="*/ 359441 h 361950"/>
                <a:gd name="connsiteX12" fmla="*/ 120579 w 216510"/>
                <a:gd name="connsiteY12" fmla="*/ 394837 h 361950"/>
                <a:gd name="connsiteX13" fmla="*/ 35160 w 216510"/>
                <a:gd name="connsiteY13" fmla="*/ 359441 h 361950"/>
                <a:gd name="connsiteX14" fmla="*/ 0 w 216510"/>
                <a:gd name="connsiteY14" fmla="*/ 274325 h 361950"/>
                <a:gd name="connsiteX15" fmla="*/ 0 w 216510"/>
                <a:gd name="connsiteY15" fmla="*/ 33812 h 361950"/>
                <a:gd name="connsiteX16" fmla="*/ 9904 w 216510"/>
                <a:gd name="connsiteY16" fmla="*/ 9921 h 361950"/>
                <a:gd name="connsiteX17" fmla="*/ 33722 w 216510"/>
                <a:gd name="connsiteY17" fmla="*/ 0 h 361950"/>
                <a:gd name="connsiteX18" fmla="*/ 57527 w 216510"/>
                <a:gd name="connsiteY18" fmla="*/ 9921 h 361950"/>
                <a:gd name="connsiteX19" fmla="*/ 67431 w 216510"/>
                <a:gd name="connsiteY19" fmla="*/ 33812 h 361950"/>
                <a:gd name="connsiteX20" fmla="*/ 67431 w 216510"/>
                <a:gd name="connsiteY20" fmla="*/ 165867 h 361950"/>
                <a:gd name="connsiteX21" fmla="*/ 120579 w 216510"/>
                <a:gd name="connsiteY21" fmla="*/ 153366 h 361950"/>
                <a:gd name="connsiteX22" fmla="*/ 205386 w 216510"/>
                <a:gd name="connsiteY22" fmla="*/ 18864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17" y="274325"/>
                  </a:moveTo>
                  <a:cubicBezTo>
                    <a:pt x="173217" y="259475"/>
                    <a:pt x="167973" y="246719"/>
                    <a:pt x="157559" y="236529"/>
                  </a:cubicBezTo>
                  <a:cubicBezTo>
                    <a:pt x="147248" y="226186"/>
                    <a:pt x="134836" y="221028"/>
                    <a:pt x="120337" y="221028"/>
                  </a:cubicBezTo>
                  <a:cubicBezTo>
                    <a:pt x="105876" y="221028"/>
                    <a:pt x="93400" y="226340"/>
                    <a:pt x="83000" y="236784"/>
                  </a:cubicBezTo>
                  <a:cubicBezTo>
                    <a:pt x="72599" y="247229"/>
                    <a:pt x="67431" y="259679"/>
                    <a:pt x="67431" y="274325"/>
                  </a:cubicBezTo>
                  <a:cubicBezTo>
                    <a:pt x="67431" y="288971"/>
                    <a:pt x="72599" y="301331"/>
                    <a:pt x="83000" y="311673"/>
                  </a:cubicBezTo>
                  <a:cubicBezTo>
                    <a:pt x="93400" y="321952"/>
                    <a:pt x="105876" y="327124"/>
                    <a:pt x="120337" y="327124"/>
                  </a:cubicBezTo>
                  <a:cubicBezTo>
                    <a:pt x="134836" y="327124"/>
                    <a:pt x="147248" y="321952"/>
                    <a:pt x="157559" y="311673"/>
                  </a:cubicBezTo>
                  <a:cubicBezTo>
                    <a:pt x="167973" y="301331"/>
                    <a:pt x="173217" y="288971"/>
                    <a:pt x="173217" y="274325"/>
                  </a:cubicBezTo>
                  <a:moveTo>
                    <a:pt x="205386" y="188646"/>
                  </a:moveTo>
                  <a:cubicBezTo>
                    <a:pt x="229013" y="212294"/>
                    <a:pt x="240725" y="240845"/>
                    <a:pt x="240725" y="274325"/>
                  </a:cubicBezTo>
                  <a:cubicBezTo>
                    <a:pt x="240725" y="307600"/>
                    <a:pt x="229013" y="335909"/>
                    <a:pt x="205386" y="359441"/>
                  </a:cubicBezTo>
                  <a:cubicBezTo>
                    <a:pt x="181976" y="383089"/>
                    <a:pt x="153600" y="394837"/>
                    <a:pt x="120579" y="394837"/>
                  </a:cubicBezTo>
                  <a:cubicBezTo>
                    <a:pt x="87099" y="394837"/>
                    <a:pt x="58736" y="383089"/>
                    <a:pt x="35160" y="359441"/>
                  </a:cubicBezTo>
                  <a:cubicBezTo>
                    <a:pt x="11699" y="335909"/>
                    <a:pt x="0" y="307600"/>
                    <a:pt x="0" y="274325"/>
                  </a:cubicBezTo>
                  <a:lnTo>
                    <a:pt x="0" y="33812"/>
                  </a:lnTo>
                  <a:cubicBezTo>
                    <a:pt x="0" y="24580"/>
                    <a:pt x="3195" y="16561"/>
                    <a:pt x="9904" y="9921"/>
                  </a:cubicBezTo>
                  <a:cubicBezTo>
                    <a:pt x="16498" y="3345"/>
                    <a:pt x="24416" y="0"/>
                    <a:pt x="33722" y="0"/>
                  </a:cubicBezTo>
                  <a:cubicBezTo>
                    <a:pt x="42926" y="0"/>
                    <a:pt x="50831" y="3345"/>
                    <a:pt x="57527" y="9921"/>
                  </a:cubicBezTo>
                  <a:cubicBezTo>
                    <a:pt x="64096" y="16561"/>
                    <a:pt x="67431" y="24580"/>
                    <a:pt x="67431" y="33812"/>
                  </a:cubicBezTo>
                  <a:lnTo>
                    <a:pt x="67431" y="165867"/>
                  </a:lnTo>
                  <a:cubicBezTo>
                    <a:pt x="84362" y="157439"/>
                    <a:pt x="102018" y="153366"/>
                    <a:pt x="120579" y="153366"/>
                  </a:cubicBezTo>
                  <a:cubicBezTo>
                    <a:pt x="153600" y="153366"/>
                    <a:pt x="181976" y="165113"/>
                    <a:pt x="205386" y="188646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: 図形 83">
              <a:extLst>
                <a:ext uri="{FF2B5EF4-FFF2-40B4-BE49-F238E27FC236}">
                  <a16:creationId xmlns:a16="http://schemas.microsoft.com/office/drawing/2014/main" id="{E2C948A3-FCA7-4332-93A6-8DA0E8061423}"/>
                </a:ext>
              </a:extLst>
            </p:cNvPr>
            <p:cNvSpPr/>
            <p:nvPr/>
          </p:nvSpPr>
          <p:spPr>
            <a:xfrm>
              <a:off x="459346" y="5531419"/>
              <a:ext cx="35338" cy="88613"/>
            </a:xfrm>
            <a:custGeom>
              <a:avLst/>
              <a:gdLst>
                <a:gd name="connsiteX0" fmla="*/ 146955 w 144340"/>
                <a:gd name="connsiteY0" fmla="*/ 350567 h 361950"/>
                <a:gd name="connsiteX1" fmla="*/ 140501 w 144340"/>
                <a:gd name="connsiteY1" fmla="*/ 375160 h 361950"/>
                <a:gd name="connsiteX2" fmla="*/ 118937 w 144340"/>
                <a:gd name="connsiteY2" fmla="*/ 388107 h 361950"/>
                <a:gd name="connsiteX3" fmla="*/ 94762 w 144340"/>
                <a:gd name="connsiteY3" fmla="*/ 389921 h 361950"/>
                <a:gd name="connsiteX4" fmla="*/ 32818 w 144340"/>
                <a:gd name="connsiteY4" fmla="*/ 368929 h 361950"/>
                <a:gd name="connsiteX5" fmla="*/ 0 w 144340"/>
                <a:gd name="connsiteY5" fmla="*/ 266893 h 361950"/>
                <a:gd name="connsiteX6" fmla="*/ 0 w 144340"/>
                <a:gd name="connsiteY6" fmla="*/ 33812 h 361950"/>
                <a:gd name="connsiteX7" fmla="*/ 9955 w 144340"/>
                <a:gd name="connsiteY7" fmla="*/ 9921 h 361950"/>
                <a:gd name="connsiteX8" fmla="*/ 33760 w 144340"/>
                <a:gd name="connsiteY8" fmla="*/ 0 h 361950"/>
                <a:gd name="connsiteX9" fmla="*/ 57578 w 144340"/>
                <a:gd name="connsiteY9" fmla="*/ 9921 h 361950"/>
                <a:gd name="connsiteX10" fmla="*/ 67495 w 144340"/>
                <a:gd name="connsiteY10" fmla="*/ 33812 h 361950"/>
                <a:gd name="connsiteX11" fmla="*/ 67495 w 144340"/>
                <a:gd name="connsiteY11" fmla="*/ 266893 h 361950"/>
                <a:gd name="connsiteX12" fmla="*/ 76953 w 144340"/>
                <a:gd name="connsiteY12" fmla="*/ 318147 h 361950"/>
                <a:gd name="connsiteX13" fmla="*/ 109274 w 144340"/>
                <a:gd name="connsiteY13" fmla="*/ 321148 h 361950"/>
                <a:gd name="connsiteX14" fmla="*/ 134047 w 144340"/>
                <a:gd name="connsiteY14" fmla="*/ 328081 h 361950"/>
                <a:gd name="connsiteX15" fmla="*/ 146955 w 144340"/>
                <a:gd name="connsiteY15" fmla="*/ 35056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340" h="361950">
                  <a:moveTo>
                    <a:pt x="146955" y="350567"/>
                  </a:moveTo>
                  <a:cubicBezTo>
                    <a:pt x="148267" y="359556"/>
                    <a:pt x="146115" y="367741"/>
                    <a:pt x="140501" y="375160"/>
                  </a:cubicBezTo>
                  <a:cubicBezTo>
                    <a:pt x="134849" y="382591"/>
                    <a:pt x="127682" y="386907"/>
                    <a:pt x="118937" y="388107"/>
                  </a:cubicBezTo>
                  <a:cubicBezTo>
                    <a:pt x="110089" y="389308"/>
                    <a:pt x="102082" y="389921"/>
                    <a:pt x="94762" y="389921"/>
                  </a:cubicBezTo>
                  <a:cubicBezTo>
                    <a:pt x="69289" y="389921"/>
                    <a:pt x="48731" y="382936"/>
                    <a:pt x="32818" y="368929"/>
                  </a:cubicBezTo>
                  <a:cubicBezTo>
                    <a:pt x="10897" y="349724"/>
                    <a:pt x="0" y="315645"/>
                    <a:pt x="0" y="266893"/>
                  </a:cubicBezTo>
                  <a:lnTo>
                    <a:pt x="0" y="33812"/>
                  </a:lnTo>
                  <a:cubicBezTo>
                    <a:pt x="0" y="24593"/>
                    <a:pt x="3348" y="16561"/>
                    <a:pt x="9955" y="9921"/>
                  </a:cubicBezTo>
                  <a:cubicBezTo>
                    <a:pt x="16511" y="3358"/>
                    <a:pt x="24569" y="0"/>
                    <a:pt x="33760" y="0"/>
                  </a:cubicBezTo>
                  <a:cubicBezTo>
                    <a:pt x="42977" y="0"/>
                    <a:pt x="50984" y="3358"/>
                    <a:pt x="57578" y="9921"/>
                  </a:cubicBezTo>
                  <a:cubicBezTo>
                    <a:pt x="64147" y="16561"/>
                    <a:pt x="67495" y="24593"/>
                    <a:pt x="67495" y="33812"/>
                  </a:cubicBezTo>
                  <a:lnTo>
                    <a:pt x="67495" y="266893"/>
                  </a:lnTo>
                  <a:cubicBezTo>
                    <a:pt x="67495" y="295470"/>
                    <a:pt x="70601" y="312529"/>
                    <a:pt x="76953" y="318147"/>
                  </a:cubicBezTo>
                  <a:cubicBezTo>
                    <a:pt x="81867" y="322463"/>
                    <a:pt x="92611" y="323421"/>
                    <a:pt x="109274" y="321148"/>
                  </a:cubicBezTo>
                  <a:cubicBezTo>
                    <a:pt x="118491" y="320203"/>
                    <a:pt x="126740" y="322463"/>
                    <a:pt x="134047" y="328081"/>
                  </a:cubicBezTo>
                  <a:cubicBezTo>
                    <a:pt x="141354" y="333763"/>
                    <a:pt x="145644" y="341182"/>
                    <a:pt x="146955" y="35056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: 図形 84">
              <a:extLst>
                <a:ext uri="{FF2B5EF4-FFF2-40B4-BE49-F238E27FC236}">
                  <a16:creationId xmlns:a16="http://schemas.microsoft.com/office/drawing/2014/main" id="{54A0A9FB-9C47-4049-B133-A31A95A0786B}"/>
                </a:ext>
              </a:extLst>
            </p:cNvPr>
            <p:cNvSpPr/>
            <p:nvPr/>
          </p:nvSpPr>
          <p:spPr>
            <a:xfrm>
              <a:off x="329052" y="5375194"/>
              <a:ext cx="132516" cy="132920"/>
            </a:xfrm>
            <a:custGeom>
              <a:avLst/>
              <a:gdLst>
                <a:gd name="connsiteX0" fmla="*/ 398946 w 541276"/>
                <a:gd name="connsiteY0" fmla="*/ 279956 h 542925"/>
                <a:gd name="connsiteX1" fmla="*/ 363162 w 541276"/>
                <a:gd name="connsiteY1" fmla="*/ 193575 h 542925"/>
                <a:gd name="connsiteX2" fmla="*/ 277858 w 541276"/>
                <a:gd name="connsiteY2" fmla="*/ 157299 h 542925"/>
                <a:gd name="connsiteX3" fmla="*/ 192542 w 541276"/>
                <a:gd name="connsiteY3" fmla="*/ 193575 h 542925"/>
                <a:gd name="connsiteX4" fmla="*/ 156770 w 541276"/>
                <a:gd name="connsiteY4" fmla="*/ 279956 h 542925"/>
                <a:gd name="connsiteX5" fmla="*/ 192542 w 541276"/>
                <a:gd name="connsiteY5" fmla="*/ 366988 h 542925"/>
                <a:gd name="connsiteX6" fmla="*/ 277858 w 541276"/>
                <a:gd name="connsiteY6" fmla="*/ 402523 h 542925"/>
                <a:gd name="connsiteX7" fmla="*/ 363162 w 541276"/>
                <a:gd name="connsiteY7" fmla="*/ 366988 h 542925"/>
                <a:gd name="connsiteX8" fmla="*/ 398946 w 541276"/>
                <a:gd name="connsiteY8" fmla="*/ 279956 h 542925"/>
                <a:gd name="connsiteX9" fmla="*/ 559612 w 541276"/>
                <a:gd name="connsiteY9" fmla="*/ 476799 h 542925"/>
                <a:gd name="connsiteX10" fmla="*/ 537843 w 541276"/>
                <a:gd name="connsiteY10" fmla="*/ 532816 h 542925"/>
                <a:gd name="connsiteX11" fmla="*/ 483257 w 541276"/>
                <a:gd name="connsiteY11" fmla="*/ 557205 h 542925"/>
                <a:gd name="connsiteX12" fmla="*/ 426914 w 541276"/>
                <a:gd name="connsiteY12" fmla="*/ 534872 h 542925"/>
                <a:gd name="connsiteX13" fmla="*/ 415648 w 541276"/>
                <a:gd name="connsiteY13" fmla="*/ 521580 h 542925"/>
                <a:gd name="connsiteX14" fmla="*/ 277604 w 541276"/>
                <a:gd name="connsiteY14" fmla="*/ 559822 h 542925"/>
                <a:gd name="connsiteX15" fmla="*/ 81256 w 541276"/>
                <a:gd name="connsiteY15" fmla="*/ 478012 h 542925"/>
                <a:gd name="connsiteX16" fmla="*/ 0 w 541276"/>
                <a:gd name="connsiteY16" fmla="*/ 279956 h 542925"/>
                <a:gd name="connsiteX17" fmla="*/ 81256 w 541276"/>
                <a:gd name="connsiteY17" fmla="*/ 82410 h 542925"/>
                <a:gd name="connsiteX18" fmla="*/ 277858 w 541276"/>
                <a:gd name="connsiteY18" fmla="*/ 0 h 542925"/>
                <a:gd name="connsiteX19" fmla="*/ 474550 w 541276"/>
                <a:gd name="connsiteY19" fmla="*/ 82218 h 542925"/>
                <a:gd name="connsiteX20" fmla="*/ 556416 w 541276"/>
                <a:gd name="connsiteY20" fmla="*/ 272026 h 542925"/>
                <a:gd name="connsiteX21" fmla="*/ 556416 w 541276"/>
                <a:gd name="connsiteY21" fmla="*/ 27218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1276" h="542925">
                  <a:moveTo>
                    <a:pt x="398946" y="279956"/>
                  </a:moveTo>
                  <a:cubicBezTo>
                    <a:pt x="398946" y="246489"/>
                    <a:pt x="387082" y="217670"/>
                    <a:pt x="363162" y="193575"/>
                  </a:cubicBezTo>
                  <a:cubicBezTo>
                    <a:pt x="339344" y="169442"/>
                    <a:pt x="310982" y="157299"/>
                    <a:pt x="277858" y="157299"/>
                  </a:cubicBezTo>
                  <a:cubicBezTo>
                    <a:pt x="244836" y="157299"/>
                    <a:pt x="216359" y="169442"/>
                    <a:pt x="192542" y="193575"/>
                  </a:cubicBezTo>
                  <a:cubicBezTo>
                    <a:pt x="168724" y="217670"/>
                    <a:pt x="156770" y="246489"/>
                    <a:pt x="156770" y="279956"/>
                  </a:cubicBezTo>
                  <a:cubicBezTo>
                    <a:pt x="156770" y="314189"/>
                    <a:pt x="168724" y="343200"/>
                    <a:pt x="192542" y="366988"/>
                  </a:cubicBezTo>
                  <a:cubicBezTo>
                    <a:pt x="216359" y="390623"/>
                    <a:pt x="244836" y="402523"/>
                    <a:pt x="277858" y="402523"/>
                  </a:cubicBezTo>
                  <a:cubicBezTo>
                    <a:pt x="310982" y="402523"/>
                    <a:pt x="339344" y="390623"/>
                    <a:pt x="363162" y="366988"/>
                  </a:cubicBezTo>
                  <a:cubicBezTo>
                    <a:pt x="387082" y="343200"/>
                    <a:pt x="398946" y="314189"/>
                    <a:pt x="398946" y="279956"/>
                  </a:cubicBezTo>
                  <a:moveTo>
                    <a:pt x="559612" y="476799"/>
                  </a:moveTo>
                  <a:cubicBezTo>
                    <a:pt x="559968" y="498532"/>
                    <a:pt x="552814" y="517251"/>
                    <a:pt x="537843" y="532816"/>
                  </a:cubicBezTo>
                  <a:cubicBezTo>
                    <a:pt x="522886" y="548330"/>
                    <a:pt x="504733" y="556502"/>
                    <a:pt x="483257" y="557205"/>
                  </a:cubicBezTo>
                  <a:cubicBezTo>
                    <a:pt x="461743" y="557817"/>
                    <a:pt x="442979" y="550386"/>
                    <a:pt x="426914" y="534872"/>
                  </a:cubicBezTo>
                  <a:cubicBezTo>
                    <a:pt x="422611" y="530658"/>
                    <a:pt x="418818" y="526240"/>
                    <a:pt x="415648" y="521580"/>
                  </a:cubicBezTo>
                  <a:cubicBezTo>
                    <a:pt x="373219" y="547117"/>
                    <a:pt x="327238" y="559822"/>
                    <a:pt x="277604" y="559822"/>
                  </a:cubicBezTo>
                  <a:cubicBezTo>
                    <a:pt x="200803" y="559822"/>
                    <a:pt x="135346" y="532612"/>
                    <a:pt x="81256" y="478012"/>
                  </a:cubicBezTo>
                  <a:cubicBezTo>
                    <a:pt x="27077" y="423400"/>
                    <a:pt x="0" y="357398"/>
                    <a:pt x="0" y="279956"/>
                  </a:cubicBezTo>
                  <a:cubicBezTo>
                    <a:pt x="0" y="203266"/>
                    <a:pt x="27077" y="137367"/>
                    <a:pt x="81256" y="82410"/>
                  </a:cubicBezTo>
                  <a:cubicBezTo>
                    <a:pt x="135447" y="27466"/>
                    <a:pt x="201058" y="0"/>
                    <a:pt x="277858" y="0"/>
                  </a:cubicBezTo>
                  <a:cubicBezTo>
                    <a:pt x="354760" y="0"/>
                    <a:pt x="420371" y="27364"/>
                    <a:pt x="474550" y="82218"/>
                  </a:cubicBezTo>
                  <a:cubicBezTo>
                    <a:pt x="527087" y="135209"/>
                    <a:pt x="554711" y="198708"/>
                    <a:pt x="556416" y="272026"/>
                  </a:cubicBezTo>
                  <a:lnTo>
                    <a:pt x="556416" y="272180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: 図形 85">
              <a:extLst>
                <a:ext uri="{FF2B5EF4-FFF2-40B4-BE49-F238E27FC236}">
                  <a16:creationId xmlns:a16="http://schemas.microsoft.com/office/drawing/2014/main" id="{D0BBCBBF-DAE9-438A-AF71-7F09E98917E4}"/>
                </a:ext>
              </a:extLst>
            </p:cNvPr>
            <p:cNvSpPr/>
            <p:nvPr/>
          </p:nvSpPr>
          <p:spPr>
            <a:xfrm>
              <a:off x="301024" y="5530915"/>
              <a:ext cx="53007" cy="88613"/>
            </a:xfrm>
            <a:custGeom>
              <a:avLst/>
              <a:gdLst>
                <a:gd name="connsiteX0" fmla="*/ 227320 w 216510"/>
                <a:gd name="connsiteY0" fmla="*/ 353427 h 361950"/>
                <a:gd name="connsiteX1" fmla="*/ 220866 w 216510"/>
                <a:gd name="connsiteY1" fmla="*/ 378633 h 361950"/>
                <a:gd name="connsiteX2" fmla="*/ 198601 w 216510"/>
                <a:gd name="connsiteY2" fmla="*/ 391836 h 361950"/>
                <a:gd name="connsiteX3" fmla="*/ 175776 w 216510"/>
                <a:gd name="connsiteY3" fmla="*/ 393381 h 361950"/>
                <a:gd name="connsiteX4" fmla="*/ 113679 w 216510"/>
                <a:gd name="connsiteY4" fmla="*/ 372402 h 361950"/>
                <a:gd name="connsiteX5" fmla="*/ 80912 w 216510"/>
                <a:gd name="connsiteY5" fmla="*/ 270022 h 361950"/>
                <a:gd name="connsiteX6" fmla="*/ 80912 w 216510"/>
                <a:gd name="connsiteY6" fmla="*/ 216610 h 361950"/>
                <a:gd name="connsiteX7" fmla="*/ 33722 w 216510"/>
                <a:gd name="connsiteY7" fmla="*/ 216610 h 361950"/>
                <a:gd name="connsiteX8" fmla="*/ 9955 w 216510"/>
                <a:gd name="connsiteY8" fmla="*/ 206676 h 361950"/>
                <a:gd name="connsiteX9" fmla="*/ 0 w 216510"/>
                <a:gd name="connsiteY9" fmla="*/ 182785 h 361950"/>
                <a:gd name="connsiteX10" fmla="*/ 9955 w 216510"/>
                <a:gd name="connsiteY10" fmla="*/ 158908 h 361950"/>
                <a:gd name="connsiteX11" fmla="*/ 33722 w 216510"/>
                <a:gd name="connsiteY11" fmla="*/ 148910 h 361950"/>
                <a:gd name="connsiteX12" fmla="*/ 80912 w 216510"/>
                <a:gd name="connsiteY12" fmla="*/ 148910 h 361950"/>
                <a:gd name="connsiteX13" fmla="*/ 80912 w 216510"/>
                <a:gd name="connsiteY13" fmla="*/ 33825 h 361950"/>
                <a:gd name="connsiteX14" fmla="*/ 90561 w 216510"/>
                <a:gd name="connsiteY14" fmla="*/ 9934 h 361950"/>
                <a:gd name="connsiteX15" fmla="*/ 114137 w 216510"/>
                <a:gd name="connsiteY15" fmla="*/ 0 h 361950"/>
                <a:gd name="connsiteX16" fmla="*/ 138299 w 216510"/>
                <a:gd name="connsiteY16" fmla="*/ 9934 h 361950"/>
                <a:gd name="connsiteX17" fmla="*/ 147910 w 216510"/>
                <a:gd name="connsiteY17" fmla="*/ 33825 h 361950"/>
                <a:gd name="connsiteX18" fmla="*/ 147910 w 216510"/>
                <a:gd name="connsiteY18" fmla="*/ 148910 h 361950"/>
                <a:gd name="connsiteX19" fmla="*/ 190594 w 216510"/>
                <a:gd name="connsiteY19" fmla="*/ 148910 h 361950"/>
                <a:gd name="connsiteX20" fmla="*/ 214654 w 216510"/>
                <a:gd name="connsiteY20" fmla="*/ 158908 h 361950"/>
                <a:gd name="connsiteX21" fmla="*/ 224367 w 216510"/>
                <a:gd name="connsiteY21" fmla="*/ 182785 h 361950"/>
                <a:gd name="connsiteX22" fmla="*/ 214654 w 216510"/>
                <a:gd name="connsiteY22" fmla="*/ 206676 h 361950"/>
                <a:gd name="connsiteX23" fmla="*/ 190594 w 216510"/>
                <a:gd name="connsiteY23" fmla="*/ 216610 h 361950"/>
                <a:gd name="connsiteX24" fmla="*/ 147910 w 216510"/>
                <a:gd name="connsiteY24" fmla="*/ 216610 h 361950"/>
                <a:gd name="connsiteX25" fmla="*/ 147910 w 216510"/>
                <a:gd name="connsiteY25" fmla="*/ 270022 h 361950"/>
                <a:gd name="connsiteX26" fmla="*/ 157814 w 216510"/>
                <a:gd name="connsiteY26" fmla="*/ 321403 h 361950"/>
                <a:gd name="connsiteX27" fmla="*/ 189639 w 216510"/>
                <a:gd name="connsiteY27" fmla="*/ 324378 h 361950"/>
                <a:gd name="connsiteX28" fmla="*/ 214412 w 216510"/>
                <a:gd name="connsiteY28" fmla="*/ 331440 h 361950"/>
                <a:gd name="connsiteX29" fmla="*/ 227320 w 216510"/>
                <a:gd name="connsiteY29" fmla="*/ 35342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6510" h="361950">
                  <a:moveTo>
                    <a:pt x="227320" y="353427"/>
                  </a:moveTo>
                  <a:cubicBezTo>
                    <a:pt x="228669" y="362672"/>
                    <a:pt x="226518" y="371202"/>
                    <a:pt x="220866" y="378633"/>
                  </a:cubicBezTo>
                  <a:cubicBezTo>
                    <a:pt x="215252" y="386064"/>
                    <a:pt x="207856" y="390521"/>
                    <a:pt x="198601" y="391836"/>
                  </a:cubicBezTo>
                  <a:cubicBezTo>
                    <a:pt x="190594" y="392781"/>
                    <a:pt x="183083" y="393381"/>
                    <a:pt x="175776" y="393381"/>
                  </a:cubicBezTo>
                  <a:cubicBezTo>
                    <a:pt x="150265" y="393381"/>
                    <a:pt x="129592" y="386307"/>
                    <a:pt x="113679" y="372402"/>
                  </a:cubicBezTo>
                  <a:cubicBezTo>
                    <a:pt x="91911" y="353083"/>
                    <a:pt x="80912" y="319003"/>
                    <a:pt x="80912" y="270022"/>
                  </a:cubicBezTo>
                  <a:lnTo>
                    <a:pt x="80912" y="216610"/>
                  </a:lnTo>
                  <a:lnTo>
                    <a:pt x="33722" y="216610"/>
                  </a:lnTo>
                  <a:cubicBezTo>
                    <a:pt x="24518" y="216610"/>
                    <a:pt x="16511" y="213252"/>
                    <a:pt x="9955" y="206676"/>
                  </a:cubicBezTo>
                  <a:cubicBezTo>
                    <a:pt x="3348" y="199947"/>
                    <a:pt x="0" y="192017"/>
                    <a:pt x="0" y="182785"/>
                  </a:cubicBezTo>
                  <a:cubicBezTo>
                    <a:pt x="0" y="173400"/>
                    <a:pt x="3348" y="165471"/>
                    <a:pt x="9955" y="158908"/>
                  </a:cubicBezTo>
                  <a:cubicBezTo>
                    <a:pt x="16511" y="152166"/>
                    <a:pt x="24518" y="148910"/>
                    <a:pt x="33722" y="148910"/>
                  </a:cubicBezTo>
                  <a:lnTo>
                    <a:pt x="80912" y="148910"/>
                  </a:lnTo>
                  <a:lnTo>
                    <a:pt x="80912" y="33825"/>
                  </a:lnTo>
                  <a:cubicBezTo>
                    <a:pt x="80912" y="24593"/>
                    <a:pt x="84107" y="16561"/>
                    <a:pt x="90561" y="9934"/>
                  </a:cubicBezTo>
                  <a:cubicBezTo>
                    <a:pt x="97015" y="3358"/>
                    <a:pt x="104921" y="0"/>
                    <a:pt x="114137" y="0"/>
                  </a:cubicBezTo>
                  <a:cubicBezTo>
                    <a:pt x="123838" y="0"/>
                    <a:pt x="131845" y="3358"/>
                    <a:pt x="138299" y="9934"/>
                  </a:cubicBezTo>
                  <a:cubicBezTo>
                    <a:pt x="144753" y="16561"/>
                    <a:pt x="147910" y="24593"/>
                    <a:pt x="147910" y="33825"/>
                  </a:cubicBezTo>
                  <a:lnTo>
                    <a:pt x="147910" y="148910"/>
                  </a:lnTo>
                  <a:lnTo>
                    <a:pt x="190594" y="148910"/>
                  </a:lnTo>
                  <a:cubicBezTo>
                    <a:pt x="200192" y="148910"/>
                    <a:pt x="208301" y="152166"/>
                    <a:pt x="214654" y="158908"/>
                  </a:cubicBezTo>
                  <a:cubicBezTo>
                    <a:pt x="221108" y="165471"/>
                    <a:pt x="224367" y="173400"/>
                    <a:pt x="224367" y="182785"/>
                  </a:cubicBezTo>
                  <a:cubicBezTo>
                    <a:pt x="224367" y="192017"/>
                    <a:pt x="221108" y="199947"/>
                    <a:pt x="214654" y="206676"/>
                  </a:cubicBezTo>
                  <a:cubicBezTo>
                    <a:pt x="208301" y="213252"/>
                    <a:pt x="200192" y="216610"/>
                    <a:pt x="190594" y="216610"/>
                  </a:cubicBezTo>
                  <a:lnTo>
                    <a:pt x="147910" y="216610"/>
                  </a:lnTo>
                  <a:lnTo>
                    <a:pt x="147910" y="270022"/>
                  </a:lnTo>
                  <a:cubicBezTo>
                    <a:pt x="147910" y="298726"/>
                    <a:pt x="151258" y="315747"/>
                    <a:pt x="157814" y="321403"/>
                  </a:cubicBezTo>
                  <a:cubicBezTo>
                    <a:pt x="162868" y="325834"/>
                    <a:pt x="173383" y="326779"/>
                    <a:pt x="189639" y="324378"/>
                  </a:cubicBezTo>
                  <a:cubicBezTo>
                    <a:pt x="198843" y="323408"/>
                    <a:pt x="207105" y="325834"/>
                    <a:pt x="214412" y="331440"/>
                  </a:cubicBezTo>
                  <a:cubicBezTo>
                    <a:pt x="221719" y="337122"/>
                    <a:pt x="226009" y="344451"/>
                    <a:pt x="227320" y="35342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: 図形 86">
              <a:extLst>
                <a:ext uri="{FF2B5EF4-FFF2-40B4-BE49-F238E27FC236}">
                  <a16:creationId xmlns:a16="http://schemas.microsoft.com/office/drawing/2014/main" id="{5FD2D8CC-3AB3-41B1-8155-AD49EB55A2BB}"/>
                </a:ext>
              </a:extLst>
            </p:cNvPr>
            <p:cNvSpPr/>
            <p:nvPr/>
          </p:nvSpPr>
          <p:spPr>
            <a:xfrm>
              <a:off x="169260" y="5346748"/>
              <a:ext cx="132516" cy="159504"/>
            </a:xfrm>
            <a:custGeom>
              <a:avLst/>
              <a:gdLst>
                <a:gd name="connsiteX0" fmla="*/ 561521 w 541276"/>
                <a:gd name="connsiteY0" fmla="*/ 281565 h 651510"/>
                <a:gd name="connsiteX1" fmla="*/ 561521 w 541276"/>
                <a:gd name="connsiteY1" fmla="*/ 591897 h 651510"/>
                <a:gd name="connsiteX2" fmla="*/ 538556 w 541276"/>
                <a:gd name="connsiteY2" fmla="*/ 647595 h 651510"/>
                <a:gd name="connsiteX3" fmla="*/ 483168 w 541276"/>
                <a:gd name="connsiteY3" fmla="*/ 670745 h 651510"/>
                <a:gd name="connsiteX4" fmla="*/ 427270 w 541276"/>
                <a:gd name="connsiteY4" fmla="*/ 647442 h 651510"/>
                <a:gd name="connsiteX5" fmla="*/ 404802 w 541276"/>
                <a:gd name="connsiteY5" fmla="*/ 591897 h 651510"/>
                <a:gd name="connsiteX6" fmla="*/ 404802 w 541276"/>
                <a:gd name="connsiteY6" fmla="*/ 281411 h 651510"/>
                <a:gd name="connsiteX7" fmla="*/ 368330 w 541276"/>
                <a:gd name="connsiteY7" fmla="*/ 193230 h 651510"/>
                <a:gd name="connsiteX8" fmla="*/ 280862 w 541276"/>
                <a:gd name="connsiteY8" fmla="*/ 157197 h 651510"/>
                <a:gd name="connsiteX9" fmla="*/ 193242 w 541276"/>
                <a:gd name="connsiteY9" fmla="*/ 193843 h 651510"/>
                <a:gd name="connsiteX10" fmla="*/ 156872 w 541276"/>
                <a:gd name="connsiteY10" fmla="*/ 281411 h 651510"/>
                <a:gd name="connsiteX11" fmla="*/ 156872 w 541276"/>
                <a:gd name="connsiteY11" fmla="*/ 592995 h 651510"/>
                <a:gd name="connsiteX12" fmla="*/ 133805 w 541276"/>
                <a:gd name="connsiteY12" fmla="*/ 648055 h 651510"/>
                <a:gd name="connsiteX13" fmla="*/ 78404 w 541276"/>
                <a:gd name="connsiteY13" fmla="*/ 670745 h 651510"/>
                <a:gd name="connsiteX14" fmla="*/ 22519 w 541276"/>
                <a:gd name="connsiteY14" fmla="*/ 647595 h 651510"/>
                <a:gd name="connsiteX15" fmla="*/ 0 w 541276"/>
                <a:gd name="connsiteY15" fmla="*/ 591897 h 651510"/>
                <a:gd name="connsiteX16" fmla="*/ 0 w 541276"/>
                <a:gd name="connsiteY16" fmla="*/ 281565 h 651510"/>
                <a:gd name="connsiteX17" fmla="*/ 83165 w 541276"/>
                <a:gd name="connsiteY17" fmla="*/ 82218 h 651510"/>
                <a:gd name="connsiteX18" fmla="*/ 280862 w 541276"/>
                <a:gd name="connsiteY18" fmla="*/ 0 h 651510"/>
                <a:gd name="connsiteX19" fmla="*/ 478954 w 541276"/>
                <a:gd name="connsiteY19" fmla="*/ 82218 h 651510"/>
                <a:gd name="connsiteX20" fmla="*/ 561521 w 541276"/>
                <a:gd name="connsiteY20" fmla="*/ 281565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61521" y="281565"/>
                  </a:moveTo>
                  <a:lnTo>
                    <a:pt x="561521" y="591897"/>
                  </a:lnTo>
                  <a:cubicBezTo>
                    <a:pt x="561521" y="613515"/>
                    <a:pt x="553858" y="632094"/>
                    <a:pt x="538556" y="647595"/>
                  </a:cubicBezTo>
                  <a:cubicBezTo>
                    <a:pt x="523140" y="662956"/>
                    <a:pt x="504733" y="670745"/>
                    <a:pt x="483168" y="670745"/>
                  </a:cubicBezTo>
                  <a:cubicBezTo>
                    <a:pt x="460890" y="670745"/>
                    <a:pt x="442228" y="662956"/>
                    <a:pt x="427270" y="647442"/>
                  </a:cubicBezTo>
                  <a:cubicBezTo>
                    <a:pt x="412211" y="632094"/>
                    <a:pt x="404802" y="613515"/>
                    <a:pt x="404802" y="591897"/>
                  </a:cubicBezTo>
                  <a:lnTo>
                    <a:pt x="404802" y="281411"/>
                  </a:lnTo>
                  <a:cubicBezTo>
                    <a:pt x="404802" y="246489"/>
                    <a:pt x="392594" y="217223"/>
                    <a:pt x="368330" y="193230"/>
                  </a:cubicBezTo>
                  <a:cubicBezTo>
                    <a:pt x="343914" y="169187"/>
                    <a:pt x="314839" y="157197"/>
                    <a:pt x="280862" y="157197"/>
                  </a:cubicBezTo>
                  <a:cubicBezTo>
                    <a:pt x="246886" y="157197"/>
                    <a:pt x="217658" y="169442"/>
                    <a:pt x="193242" y="193843"/>
                  </a:cubicBezTo>
                  <a:cubicBezTo>
                    <a:pt x="168978" y="218180"/>
                    <a:pt x="156872" y="247332"/>
                    <a:pt x="156872" y="281411"/>
                  </a:cubicBezTo>
                  <a:lnTo>
                    <a:pt x="156872" y="592995"/>
                  </a:lnTo>
                  <a:cubicBezTo>
                    <a:pt x="156872" y="614728"/>
                    <a:pt x="149119" y="633038"/>
                    <a:pt x="133805" y="648055"/>
                  </a:cubicBezTo>
                  <a:cubicBezTo>
                    <a:pt x="118338" y="663211"/>
                    <a:pt x="99931" y="670745"/>
                    <a:pt x="78404" y="670745"/>
                  </a:cubicBezTo>
                  <a:cubicBezTo>
                    <a:pt x="56139" y="670745"/>
                    <a:pt x="37477" y="662956"/>
                    <a:pt x="22519" y="647595"/>
                  </a:cubicBezTo>
                  <a:cubicBezTo>
                    <a:pt x="7460" y="632094"/>
                    <a:pt x="0" y="613515"/>
                    <a:pt x="0" y="591897"/>
                  </a:cubicBezTo>
                  <a:lnTo>
                    <a:pt x="0" y="281565"/>
                  </a:lnTo>
                  <a:cubicBezTo>
                    <a:pt x="751" y="203522"/>
                    <a:pt x="28528" y="137162"/>
                    <a:pt x="83165" y="82218"/>
                  </a:cubicBezTo>
                  <a:cubicBezTo>
                    <a:pt x="137853" y="27364"/>
                    <a:pt x="203808" y="0"/>
                    <a:pt x="280862" y="0"/>
                  </a:cubicBezTo>
                  <a:cubicBezTo>
                    <a:pt x="357764" y="0"/>
                    <a:pt x="423821" y="27364"/>
                    <a:pt x="478954" y="82218"/>
                  </a:cubicBezTo>
                  <a:cubicBezTo>
                    <a:pt x="533999" y="137162"/>
                    <a:pt x="561521" y="203522"/>
                    <a:pt x="561521" y="281565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: 図形 87">
              <a:extLst>
                <a:ext uri="{FF2B5EF4-FFF2-40B4-BE49-F238E27FC236}">
                  <a16:creationId xmlns:a16="http://schemas.microsoft.com/office/drawing/2014/main" id="{1D0CFB60-F27F-4B4E-9F72-7B79B8CB8398}"/>
                </a:ext>
              </a:extLst>
            </p:cNvPr>
            <p:cNvSpPr/>
            <p:nvPr/>
          </p:nvSpPr>
          <p:spPr>
            <a:xfrm>
              <a:off x="170179" y="5530917"/>
              <a:ext cx="53007" cy="88613"/>
            </a:xfrm>
            <a:custGeom>
              <a:avLst/>
              <a:gdLst>
                <a:gd name="connsiteX0" fmla="*/ 173230 w 216510"/>
                <a:gd name="connsiteY0" fmla="*/ 274325 h 361950"/>
                <a:gd name="connsiteX1" fmla="*/ 157661 w 216510"/>
                <a:gd name="connsiteY1" fmla="*/ 236784 h 361950"/>
                <a:gd name="connsiteX2" fmla="*/ 120337 w 216510"/>
                <a:gd name="connsiteY2" fmla="*/ 221028 h 361950"/>
                <a:gd name="connsiteX3" fmla="*/ 83114 w 216510"/>
                <a:gd name="connsiteY3" fmla="*/ 236529 h 361950"/>
                <a:gd name="connsiteX4" fmla="*/ 67596 w 216510"/>
                <a:gd name="connsiteY4" fmla="*/ 274325 h 361950"/>
                <a:gd name="connsiteX5" fmla="*/ 83114 w 216510"/>
                <a:gd name="connsiteY5" fmla="*/ 311673 h 361950"/>
                <a:gd name="connsiteX6" fmla="*/ 120337 w 216510"/>
                <a:gd name="connsiteY6" fmla="*/ 327124 h 361950"/>
                <a:gd name="connsiteX7" fmla="*/ 157661 w 216510"/>
                <a:gd name="connsiteY7" fmla="*/ 311673 h 361950"/>
                <a:gd name="connsiteX8" fmla="*/ 173230 w 216510"/>
                <a:gd name="connsiteY8" fmla="*/ 274325 h 361950"/>
                <a:gd name="connsiteX9" fmla="*/ 240827 w 216510"/>
                <a:gd name="connsiteY9" fmla="*/ 33812 h 361950"/>
                <a:gd name="connsiteX10" fmla="*/ 240827 w 216510"/>
                <a:gd name="connsiteY10" fmla="*/ 274325 h 361950"/>
                <a:gd name="connsiteX11" fmla="*/ 205552 w 216510"/>
                <a:gd name="connsiteY11" fmla="*/ 359441 h 361950"/>
                <a:gd name="connsiteX12" fmla="*/ 120693 w 216510"/>
                <a:gd name="connsiteY12" fmla="*/ 394837 h 361950"/>
                <a:gd name="connsiteX13" fmla="*/ 35275 w 216510"/>
                <a:gd name="connsiteY13" fmla="*/ 359441 h 361950"/>
                <a:gd name="connsiteX14" fmla="*/ 0 w 216510"/>
                <a:gd name="connsiteY14" fmla="*/ 274325 h 361950"/>
                <a:gd name="connsiteX15" fmla="*/ 35173 w 216510"/>
                <a:gd name="connsiteY15" fmla="*/ 188646 h 361950"/>
                <a:gd name="connsiteX16" fmla="*/ 120337 w 216510"/>
                <a:gd name="connsiteY16" fmla="*/ 153366 h 361950"/>
                <a:gd name="connsiteX17" fmla="*/ 173230 w 216510"/>
                <a:gd name="connsiteY17" fmla="*/ 165867 h 361950"/>
                <a:gd name="connsiteX18" fmla="*/ 173230 w 216510"/>
                <a:gd name="connsiteY18" fmla="*/ 33812 h 361950"/>
                <a:gd name="connsiteX19" fmla="*/ 183045 w 216510"/>
                <a:gd name="connsiteY19" fmla="*/ 9921 h 361950"/>
                <a:gd name="connsiteX20" fmla="*/ 207359 w 216510"/>
                <a:gd name="connsiteY20" fmla="*/ 0 h 361950"/>
                <a:gd name="connsiteX21" fmla="*/ 231024 w 216510"/>
                <a:gd name="connsiteY21" fmla="*/ 9921 h 361950"/>
                <a:gd name="connsiteX22" fmla="*/ 240827 w 216510"/>
                <a:gd name="connsiteY22" fmla="*/ 33812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30" y="274325"/>
                  </a:moveTo>
                  <a:cubicBezTo>
                    <a:pt x="173230" y="259679"/>
                    <a:pt x="168074" y="247229"/>
                    <a:pt x="157661" y="236784"/>
                  </a:cubicBezTo>
                  <a:cubicBezTo>
                    <a:pt x="147261" y="226340"/>
                    <a:pt x="134951" y="221028"/>
                    <a:pt x="120337" y="221028"/>
                  </a:cubicBezTo>
                  <a:cubicBezTo>
                    <a:pt x="105876" y="221028"/>
                    <a:pt x="93413" y="226186"/>
                    <a:pt x="83114" y="236529"/>
                  </a:cubicBezTo>
                  <a:cubicBezTo>
                    <a:pt x="72701" y="246719"/>
                    <a:pt x="67596" y="259475"/>
                    <a:pt x="67596" y="274325"/>
                  </a:cubicBezTo>
                  <a:cubicBezTo>
                    <a:pt x="67596" y="288971"/>
                    <a:pt x="72701" y="301331"/>
                    <a:pt x="83114" y="311673"/>
                  </a:cubicBezTo>
                  <a:cubicBezTo>
                    <a:pt x="93413" y="321952"/>
                    <a:pt x="105876" y="327124"/>
                    <a:pt x="120337" y="327124"/>
                  </a:cubicBezTo>
                  <a:cubicBezTo>
                    <a:pt x="134951" y="327124"/>
                    <a:pt x="147261" y="321952"/>
                    <a:pt x="157661" y="311673"/>
                  </a:cubicBezTo>
                  <a:cubicBezTo>
                    <a:pt x="168074" y="301331"/>
                    <a:pt x="173230" y="288971"/>
                    <a:pt x="173230" y="274325"/>
                  </a:cubicBezTo>
                  <a:moveTo>
                    <a:pt x="240827" y="33812"/>
                  </a:moveTo>
                  <a:lnTo>
                    <a:pt x="240827" y="274325"/>
                  </a:lnTo>
                  <a:cubicBezTo>
                    <a:pt x="240827" y="307600"/>
                    <a:pt x="228975" y="335909"/>
                    <a:pt x="205552" y="359441"/>
                  </a:cubicBezTo>
                  <a:cubicBezTo>
                    <a:pt x="182090" y="383089"/>
                    <a:pt x="153715" y="394837"/>
                    <a:pt x="120693" y="394837"/>
                  </a:cubicBezTo>
                  <a:cubicBezTo>
                    <a:pt x="87213" y="394837"/>
                    <a:pt x="58749" y="383089"/>
                    <a:pt x="35275" y="359441"/>
                  </a:cubicBezTo>
                  <a:cubicBezTo>
                    <a:pt x="11813" y="335909"/>
                    <a:pt x="0" y="307600"/>
                    <a:pt x="0" y="274325"/>
                  </a:cubicBezTo>
                  <a:cubicBezTo>
                    <a:pt x="0" y="240845"/>
                    <a:pt x="11712" y="212294"/>
                    <a:pt x="35173" y="188646"/>
                  </a:cubicBezTo>
                  <a:cubicBezTo>
                    <a:pt x="58596" y="165113"/>
                    <a:pt x="86971" y="153366"/>
                    <a:pt x="120337" y="153366"/>
                  </a:cubicBezTo>
                  <a:cubicBezTo>
                    <a:pt x="138757" y="153366"/>
                    <a:pt x="156465" y="157439"/>
                    <a:pt x="173230" y="165867"/>
                  </a:cubicBezTo>
                  <a:lnTo>
                    <a:pt x="173230" y="33812"/>
                  </a:lnTo>
                  <a:cubicBezTo>
                    <a:pt x="173230" y="24580"/>
                    <a:pt x="176578" y="16561"/>
                    <a:pt x="183045" y="9921"/>
                  </a:cubicBezTo>
                  <a:cubicBezTo>
                    <a:pt x="189486" y="3345"/>
                    <a:pt x="197646" y="0"/>
                    <a:pt x="207359" y="0"/>
                  </a:cubicBezTo>
                  <a:cubicBezTo>
                    <a:pt x="216665" y="0"/>
                    <a:pt x="224570" y="3345"/>
                    <a:pt x="231024" y="9921"/>
                  </a:cubicBezTo>
                  <a:cubicBezTo>
                    <a:pt x="237479" y="16561"/>
                    <a:pt x="240827" y="24580"/>
                    <a:pt x="240827" y="33812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: 図形 88">
              <a:extLst>
                <a:ext uri="{FF2B5EF4-FFF2-40B4-BE49-F238E27FC236}">
                  <a16:creationId xmlns:a16="http://schemas.microsoft.com/office/drawing/2014/main" id="{E9922494-7679-4846-87EA-CED5816174D0}"/>
                </a:ext>
              </a:extLst>
            </p:cNvPr>
            <p:cNvSpPr/>
            <p:nvPr/>
          </p:nvSpPr>
          <p:spPr>
            <a:xfrm>
              <a:off x="239917" y="5567884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16 h 217170"/>
                <a:gd name="connsiteX2" fmla="*/ 119573 w 216510"/>
                <a:gd name="connsiteY2" fmla="*/ 67687 h 217170"/>
                <a:gd name="connsiteX3" fmla="*/ 82847 w 216510"/>
                <a:gd name="connsiteY3" fmla="*/ 83316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27 w 216510"/>
                <a:gd name="connsiteY9" fmla="*/ 205194 h 217170"/>
                <a:gd name="connsiteX10" fmla="*/ 231457 w 216510"/>
                <a:gd name="connsiteY10" fmla="*/ 229289 h 217170"/>
                <a:gd name="connsiteX11" fmla="*/ 207970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16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66" y="67687"/>
                    <a:pt x="93107" y="72910"/>
                    <a:pt x="82847" y="83316"/>
                  </a:cubicBezTo>
                  <a:cubicBezTo>
                    <a:pt x="72612" y="93672"/>
                    <a:pt x="67456" y="106070"/>
                    <a:pt x="67456" y="120474"/>
                  </a:cubicBezTo>
                  <a:cubicBezTo>
                    <a:pt x="67456" y="135209"/>
                    <a:pt x="72612" y="147697"/>
                    <a:pt x="82847" y="157937"/>
                  </a:cubicBezTo>
                  <a:cubicBezTo>
                    <a:pt x="93107" y="168101"/>
                    <a:pt x="105366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27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70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32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: 図形 89">
              <a:extLst>
                <a:ext uri="{FF2B5EF4-FFF2-40B4-BE49-F238E27FC236}">
                  <a16:creationId xmlns:a16="http://schemas.microsoft.com/office/drawing/2014/main" id="{32799A02-9A06-4194-B920-1F4F3A1F449A}"/>
                </a:ext>
              </a:extLst>
            </p:cNvPr>
            <p:cNvSpPr/>
            <p:nvPr/>
          </p:nvSpPr>
          <p:spPr>
            <a:xfrm>
              <a:off x="362418" y="5567887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04 h 217170"/>
                <a:gd name="connsiteX2" fmla="*/ 119573 w 216510"/>
                <a:gd name="connsiteY2" fmla="*/ 67687 h 217170"/>
                <a:gd name="connsiteX3" fmla="*/ 82847 w 216510"/>
                <a:gd name="connsiteY3" fmla="*/ 83304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14 w 216510"/>
                <a:gd name="connsiteY9" fmla="*/ 205194 h 217170"/>
                <a:gd name="connsiteX10" fmla="*/ 231457 w 216510"/>
                <a:gd name="connsiteY10" fmla="*/ 229289 h 217170"/>
                <a:gd name="connsiteX11" fmla="*/ 207958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52 w 216510"/>
                <a:gd name="connsiteY20" fmla="*/ 117064 h 217170"/>
                <a:gd name="connsiteX21" fmla="*/ 239452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04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54" y="67687"/>
                    <a:pt x="93107" y="72910"/>
                    <a:pt x="82847" y="83304"/>
                  </a:cubicBezTo>
                  <a:cubicBezTo>
                    <a:pt x="72599" y="93672"/>
                    <a:pt x="67456" y="106070"/>
                    <a:pt x="67456" y="120474"/>
                  </a:cubicBezTo>
                  <a:cubicBezTo>
                    <a:pt x="67456" y="135209"/>
                    <a:pt x="72599" y="147697"/>
                    <a:pt x="82847" y="157937"/>
                  </a:cubicBezTo>
                  <a:cubicBezTo>
                    <a:pt x="93107" y="168101"/>
                    <a:pt x="105354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14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58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19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07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52" y="117064"/>
                  </a:cubicBezTo>
                  <a:lnTo>
                    <a:pt x="239452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: 図形 90">
              <a:extLst>
                <a:ext uri="{FF2B5EF4-FFF2-40B4-BE49-F238E27FC236}">
                  <a16:creationId xmlns:a16="http://schemas.microsoft.com/office/drawing/2014/main" id="{0F0749B7-8CD1-4CCE-9841-15C442B53406}"/>
                </a:ext>
              </a:extLst>
            </p:cNvPr>
            <p:cNvSpPr/>
            <p:nvPr/>
          </p:nvSpPr>
          <p:spPr>
            <a:xfrm>
              <a:off x="500846" y="5569114"/>
              <a:ext cx="53007" cy="53168"/>
            </a:xfrm>
            <a:custGeom>
              <a:avLst/>
              <a:gdLst>
                <a:gd name="connsiteX0" fmla="*/ 171677 w 216510"/>
                <a:gd name="connsiteY0" fmla="*/ 120486 h 217170"/>
                <a:gd name="connsiteX1" fmla="*/ 156274 w 216510"/>
                <a:gd name="connsiteY1" fmla="*/ 83316 h 217170"/>
                <a:gd name="connsiteX2" fmla="*/ 119560 w 216510"/>
                <a:gd name="connsiteY2" fmla="*/ 67700 h 217170"/>
                <a:gd name="connsiteX3" fmla="*/ 82847 w 216510"/>
                <a:gd name="connsiteY3" fmla="*/ 83316 h 217170"/>
                <a:gd name="connsiteX4" fmla="*/ 67444 w 216510"/>
                <a:gd name="connsiteY4" fmla="*/ 120486 h 217170"/>
                <a:gd name="connsiteX5" fmla="*/ 82847 w 216510"/>
                <a:gd name="connsiteY5" fmla="*/ 157937 h 217170"/>
                <a:gd name="connsiteX6" fmla="*/ 119560 w 216510"/>
                <a:gd name="connsiteY6" fmla="*/ 173234 h 217170"/>
                <a:gd name="connsiteX7" fmla="*/ 156274 w 216510"/>
                <a:gd name="connsiteY7" fmla="*/ 157937 h 217170"/>
                <a:gd name="connsiteX8" fmla="*/ 171677 w 216510"/>
                <a:gd name="connsiteY8" fmla="*/ 120486 h 217170"/>
                <a:gd name="connsiteX9" fmla="*/ 240827 w 216510"/>
                <a:gd name="connsiteY9" fmla="*/ 205194 h 217170"/>
                <a:gd name="connsiteX10" fmla="*/ 231444 w 216510"/>
                <a:gd name="connsiteY10" fmla="*/ 229289 h 217170"/>
                <a:gd name="connsiteX11" fmla="*/ 207958 w 216510"/>
                <a:gd name="connsiteY11" fmla="*/ 239798 h 217170"/>
                <a:gd name="connsiteX12" fmla="*/ 183707 w 216510"/>
                <a:gd name="connsiteY12" fmla="*/ 230183 h 217170"/>
                <a:gd name="connsiteX13" fmla="*/ 178857 w 216510"/>
                <a:gd name="connsiteY13" fmla="*/ 224463 h 217170"/>
                <a:gd name="connsiteX14" fmla="*/ 119446 w 216510"/>
                <a:gd name="connsiteY14" fmla="*/ 240922 h 217170"/>
                <a:gd name="connsiteX15" fmla="*/ 34969 w 216510"/>
                <a:gd name="connsiteY15" fmla="*/ 205718 h 217170"/>
                <a:gd name="connsiteX16" fmla="*/ 0 w 216510"/>
                <a:gd name="connsiteY16" fmla="*/ 120486 h 217170"/>
                <a:gd name="connsiteX17" fmla="*/ 34969 w 216510"/>
                <a:gd name="connsiteY17" fmla="*/ 35472 h 217170"/>
                <a:gd name="connsiteX18" fmla="*/ 119560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86"/>
                  </a:moveTo>
                  <a:cubicBezTo>
                    <a:pt x="171677" y="106083"/>
                    <a:pt x="166572" y="93672"/>
                    <a:pt x="156274" y="83316"/>
                  </a:cubicBezTo>
                  <a:cubicBezTo>
                    <a:pt x="146026" y="72923"/>
                    <a:pt x="133818" y="67700"/>
                    <a:pt x="119560" y="67700"/>
                  </a:cubicBezTo>
                  <a:cubicBezTo>
                    <a:pt x="105354" y="67700"/>
                    <a:pt x="93095" y="72923"/>
                    <a:pt x="82847" y="83316"/>
                  </a:cubicBezTo>
                  <a:cubicBezTo>
                    <a:pt x="72599" y="93672"/>
                    <a:pt x="67444" y="106083"/>
                    <a:pt x="67444" y="120486"/>
                  </a:cubicBezTo>
                  <a:cubicBezTo>
                    <a:pt x="67444" y="135209"/>
                    <a:pt x="72599" y="147697"/>
                    <a:pt x="82847" y="157937"/>
                  </a:cubicBezTo>
                  <a:cubicBezTo>
                    <a:pt x="93095" y="168101"/>
                    <a:pt x="105354" y="173234"/>
                    <a:pt x="119560" y="173234"/>
                  </a:cubicBezTo>
                  <a:cubicBezTo>
                    <a:pt x="133818" y="173234"/>
                    <a:pt x="146026" y="168101"/>
                    <a:pt x="156274" y="157937"/>
                  </a:cubicBezTo>
                  <a:cubicBezTo>
                    <a:pt x="166572" y="147697"/>
                    <a:pt x="171677" y="135209"/>
                    <a:pt x="171677" y="120486"/>
                  </a:cubicBezTo>
                  <a:moveTo>
                    <a:pt x="240827" y="205194"/>
                  </a:moveTo>
                  <a:cubicBezTo>
                    <a:pt x="240967" y="214541"/>
                    <a:pt x="237886" y="222598"/>
                    <a:pt x="231444" y="229289"/>
                  </a:cubicBezTo>
                  <a:cubicBezTo>
                    <a:pt x="225003" y="235967"/>
                    <a:pt x="217200" y="239491"/>
                    <a:pt x="207958" y="239798"/>
                  </a:cubicBezTo>
                  <a:cubicBezTo>
                    <a:pt x="198703" y="240053"/>
                    <a:pt x="190619" y="236848"/>
                    <a:pt x="183707" y="230183"/>
                  </a:cubicBezTo>
                  <a:cubicBezTo>
                    <a:pt x="181861" y="228370"/>
                    <a:pt x="180232" y="226467"/>
                    <a:pt x="178857" y="224463"/>
                  </a:cubicBezTo>
                  <a:cubicBezTo>
                    <a:pt x="160615" y="235457"/>
                    <a:pt x="140819" y="240922"/>
                    <a:pt x="119446" y="240922"/>
                  </a:cubicBezTo>
                  <a:cubicBezTo>
                    <a:pt x="86411" y="240922"/>
                    <a:pt x="58240" y="229213"/>
                    <a:pt x="34969" y="205718"/>
                  </a:cubicBezTo>
                  <a:cubicBezTo>
                    <a:pt x="11648" y="182211"/>
                    <a:pt x="0" y="153800"/>
                    <a:pt x="0" y="120486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24"/>
                    <a:pt x="86513" y="0"/>
                    <a:pt x="119560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25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92" name="フリーフォーム: 図形 91">
            <a:extLst>
              <a:ext uri="{FF2B5EF4-FFF2-40B4-BE49-F238E27FC236}">
                <a16:creationId xmlns:a16="http://schemas.microsoft.com/office/drawing/2014/main" id="{031F8BAE-3BDA-4C86-971A-9448E4585EC4}"/>
              </a:ext>
            </a:extLst>
          </p:cNvPr>
          <p:cNvSpPr/>
          <p:nvPr userDrawn="1"/>
        </p:nvSpPr>
        <p:spPr>
          <a:xfrm>
            <a:off x="8587776" y="6531855"/>
            <a:ext cx="265033" cy="62029"/>
          </a:xfrm>
          <a:custGeom>
            <a:avLst/>
            <a:gdLst>
              <a:gd name="connsiteX0" fmla="*/ 553450 w 1082552"/>
              <a:gd name="connsiteY0" fmla="*/ 0 h 253365"/>
              <a:gd name="connsiteX1" fmla="*/ 1106952 w 1082552"/>
              <a:gd name="connsiteY1" fmla="*/ 136320 h 253365"/>
              <a:gd name="connsiteX2" fmla="*/ 553450 w 1082552"/>
              <a:gd name="connsiteY2" fmla="*/ 272690 h 253365"/>
              <a:gd name="connsiteX3" fmla="*/ 0 w 1082552"/>
              <a:gd name="connsiteY3" fmla="*/ 136320 h 253365"/>
              <a:gd name="connsiteX4" fmla="*/ 553450 w 1082552"/>
              <a:gd name="connsiteY4" fmla="*/ 0 h 25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552" h="253365">
                <a:moveTo>
                  <a:pt x="553450" y="0"/>
                </a:moveTo>
                <a:cubicBezTo>
                  <a:pt x="859149" y="0"/>
                  <a:pt x="1106952" y="61048"/>
                  <a:pt x="1106952" y="136320"/>
                </a:cubicBezTo>
                <a:cubicBezTo>
                  <a:pt x="1106952" y="211630"/>
                  <a:pt x="859149" y="272690"/>
                  <a:pt x="553450" y="272690"/>
                </a:cubicBezTo>
                <a:cubicBezTo>
                  <a:pt x="247739" y="272690"/>
                  <a:pt x="0" y="211630"/>
                  <a:pt x="0" y="136320"/>
                </a:cubicBezTo>
                <a:cubicBezTo>
                  <a:pt x="0" y="61048"/>
                  <a:pt x="247739" y="0"/>
                  <a:pt x="553450" y="0"/>
                </a:cubicBezTo>
              </a:path>
            </a:pathLst>
          </a:custGeom>
          <a:solidFill>
            <a:srgbClr val="000000"/>
          </a:solidFill>
          <a:ln w="1273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45A4167E-E2DB-4C71-9894-F44607DFBA4F}"/>
              </a:ext>
            </a:extLst>
          </p:cNvPr>
          <p:cNvGrpSpPr/>
          <p:nvPr userDrawn="1"/>
        </p:nvGrpSpPr>
        <p:grpSpPr>
          <a:xfrm>
            <a:off x="162000" y="198000"/>
            <a:ext cx="337864" cy="385073"/>
            <a:chOff x="190363" y="4915840"/>
            <a:chExt cx="337864" cy="385073"/>
          </a:xfrm>
        </p:grpSpPr>
        <p:sp>
          <p:nvSpPr>
            <p:cNvPr id="38" name="フリーフォーム: 図形 37">
              <a:extLst>
                <a:ext uri="{FF2B5EF4-FFF2-40B4-BE49-F238E27FC236}">
                  <a16:creationId xmlns:a16="http://schemas.microsoft.com/office/drawing/2014/main" id="{2469F3C7-FFB6-4F86-A9E8-F6E92A4DD18E}"/>
                </a:ext>
              </a:extLst>
            </p:cNvPr>
            <p:cNvSpPr/>
            <p:nvPr/>
          </p:nvSpPr>
          <p:spPr>
            <a:xfrm>
              <a:off x="190363" y="4915840"/>
              <a:ext cx="335708" cy="274701"/>
            </a:xfrm>
            <a:custGeom>
              <a:avLst/>
              <a:gdLst>
                <a:gd name="connsiteX0" fmla="*/ 841442 w 1371233"/>
                <a:gd name="connsiteY0" fmla="*/ 551982 h 1122045"/>
                <a:gd name="connsiteX1" fmla="*/ 841072 w 1371233"/>
                <a:gd name="connsiteY1" fmla="*/ 551561 h 1122045"/>
                <a:gd name="connsiteX2" fmla="*/ 461438 w 1371233"/>
                <a:gd name="connsiteY2" fmla="*/ 378595 h 1122045"/>
                <a:gd name="connsiteX3" fmla="*/ 330204 w 1371233"/>
                <a:gd name="connsiteY3" fmla="*/ 394019 h 1122045"/>
                <a:gd name="connsiteX4" fmla="*/ 78481 w 1371233"/>
                <a:gd name="connsiteY4" fmla="*/ 548420 h 1122045"/>
                <a:gd name="connsiteX5" fmla="*/ 460547 w 1371233"/>
                <a:gd name="connsiteY5" fmla="*/ 550169 h 1122045"/>
                <a:gd name="connsiteX6" fmla="*/ 623975 w 1371233"/>
                <a:gd name="connsiteY6" fmla="*/ 550973 h 1122045"/>
                <a:gd name="connsiteX7" fmla="*/ 838043 w 1371233"/>
                <a:gd name="connsiteY7" fmla="*/ 551982 h 1122045"/>
                <a:gd name="connsiteX8" fmla="*/ 899872 w 1371233"/>
                <a:gd name="connsiteY8" fmla="*/ 543312 h 1122045"/>
                <a:gd name="connsiteX9" fmla="*/ 956928 w 1371233"/>
                <a:gd name="connsiteY9" fmla="*/ 256257 h 1122045"/>
                <a:gd name="connsiteX10" fmla="*/ 763598 w 1371233"/>
                <a:gd name="connsiteY10" fmla="*/ 49824 h 1122045"/>
                <a:gd name="connsiteX11" fmla="*/ 408519 w 1371233"/>
                <a:gd name="connsiteY11" fmla="*/ 263165 h 1122045"/>
                <a:gd name="connsiteX12" fmla="*/ 362551 w 1371233"/>
                <a:gd name="connsiteY12" fmla="*/ 339701 h 1122045"/>
                <a:gd name="connsiteX13" fmla="*/ 418703 w 1371233"/>
                <a:gd name="connsiteY13" fmla="*/ 332959 h 1122045"/>
                <a:gd name="connsiteX14" fmla="*/ 407412 w 1371233"/>
                <a:gd name="connsiteY14" fmla="*/ 300399 h 1122045"/>
                <a:gd name="connsiteX15" fmla="*/ 418016 w 1371233"/>
                <a:gd name="connsiteY15" fmla="*/ 268374 h 1122045"/>
                <a:gd name="connsiteX16" fmla="*/ 460814 w 1371233"/>
                <a:gd name="connsiteY16" fmla="*/ 246846 h 1122045"/>
                <a:gd name="connsiteX17" fmla="*/ 514153 w 1371233"/>
                <a:gd name="connsiteY17" fmla="*/ 300399 h 1122045"/>
                <a:gd name="connsiteX18" fmla="*/ 499093 w 1371233"/>
                <a:gd name="connsiteY18" fmla="*/ 337530 h 1122045"/>
                <a:gd name="connsiteX19" fmla="*/ 899872 w 1371233"/>
                <a:gd name="connsiteY19" fmla="*/ 543312 h 1122045"/>
                <a:gd name="connsiteX20" fmla="*/ 965839 w 1371233"/>
                <a:gd name="connsiteY20" fmla="*/ 526508 h 1122045"/>
                <a:gd name="connsiteX21" fmla="*/ 1133570 w 1371233"/>
                <a:gd name="connsiteY21" fmla="*/ 152485 h 1122045"/>
                <a:gd name="connsiteX22" fmla="*/ 1128529 w 1371233"/>
                <a:gd name="connsiteY22" fmla="*/ 136945 h 1122045"/>
                <a:gd name="connsiteX23" fmla="*/ 853739 w 1371233"/>
                <a:gd name="connsiteY23" fmla="*/ 45406 h 1122045"/>
                <a:gd name="connsiteX24" fmla="*/ 1000096 w 1371233"/>
                <a:gd name="connsiteY24" fmla="*/ 243437 h 1122045"/>
                <a:gd name="connsiteX25" fmla="*/ 965839 w 1371233"/>
                <a:gd name="connsiteY25" fmla="*/ 526508 h 1122045"/>
                <a:gd name="connsiteX26" fmla="*/ 1319212 w 1371233"/>
                <a:gd name="connsiteY26" fmla="*/ 375658 h 1122045"/>
                <a:gd name="connsiteX27" fmla="*/ 1186591 w 1371233"/>
                <a:gd name="connsiteY27" fmla="*/ 183385 h 1122045"/>
                <a:gd name="connsiteX28" fmla="*/ 973426 w 1371233"/>
                <a:gd name="connsiteY28" fmla="*/ 572463 h 1122045"/>
                <a:gd name="connsiteX29" fmla="*/ 1115697 w 1371233"/>
                <a:gd name="connsiteY29" fmla="*/ 564049 h 1122045"/>
                <a:gd name="connsiteX30" fmla="*/ 1319212 w 1371233"/>
                <a:gd name="connsiteY30" fmla="*/ 375658 h 1122045"/>
                <a:gd name="connsiteX31" fmla="*/ 1356384 w 1371233"/>
                <a:gd name="connsiteY31" fmla="*/ 570012 h 1122045"/>
                <a:gd name="connsiteX32" fmla="*/ 1339631 w 1371233"/>
                <a:gd name="connsiteY32" fmla="*/ 437995 h 1122045"/>
                <a:gd name="connsiteX33" fmla="*/ 1128376 w 1371233"/>
                <a:gd name="connsiteY33" fmla="*/ 607297 h 1122045"/>
                <a:gd name="connsiteX34" fmla="*/ 1026294 w 1371233"/>
                <a:gd name="connsiteY34" fmla="*/ 622198 h 1122045"/>
                <a:gd name="connsiteX35" fmla="*/ 896117 w 1371233"/>
                <a:gd name="connsiteY35" fmla="*/ 597247 h 1122045"/>
                <a:gd name="connsiteX36" fmla="*/ 895952 w 1371233"/>
                <a:gd name="connsiteY36" fmla="*/ 597247 h 1122045"/>
                <a:gd name="connsiteX37" fmla="*/ 876067 w 1371233"/>
                <a:gd name="connsiteY37" fmla="*/ 597145 h 1122045"/>
                <a:gd name="connsiteX38" fmla="*/ 877175 w 1371233"/>
                <a:gd name="connsiteY38" fmla="*/ 599635 h 1122045"/>
                <a:gd name="connsiteX39" fmla="*/ 1214584 w 1371233"/>
                <a:gd name="connsiteY39" fmla="*/ 774683 h 1122045"/>
                <a:gd name="connsiteX40" fmla="*/ 1332158 w 1371233"/>
                <a:gd name="connsiteY40" fmla="*/ 728089 h 1122045"/>
                <a:gd name="connsiteX41" fmla="*/ 1356384 w 1371233"/>
                <a:gd name="connsiteY41" fmla="*/ 570012 h 1122045"/>
                <a:gd name="connsiteX42" fmla="*/ 359839 w 1371233"/>
                <a:gd name="connsiteY42" fmla="*/ 794742 h 1122045"/>
                <a:gd name="connsiteX43" fmla="*/ 832951 w 1371233"/>
                <a:gd name="connsiteY43" fmla="*/ 1095039 h 1122045"/>
                <a:gd name="connsiteX44" fmla="*/ 1306546 w 1371233"/>
                <a:gd name="connsiteY44" fmla="*/ 793261 h 1122045"/>
                <a:gd name="connsiteX45" fmla="*/ 1222337 w 1371233"/>
                <a:gd name="connsiteY45" fmla="*/ 819041 h 1122045"/>
                <a:gd name="connsiteX46" fmla="*/ 1160991 w 1371233"/>
                <a:gd name="connsiteY46" fmla="*/ 824417 h 1122045"/>
                <a:gd name="connsiteX47" fmla="*/ 849449 w 1371233"/>
                <a:gd name="connsiteY47" fmla="*/ 643305 h 1122045"/>
                <a:gd name="connsiteX48" fmla="*/ 463195 w 1371233"/>
                <a:gd name="connsiteY48" fmla="*/ 807090 h 1122045"/>
                <a:gd name="connsiteX49" fmla="*/ 454334 w 1371233"/>
                <a:gd name="connsiteY49" fmla="*/ 806975 h 1122045"/>
                <a:gd name="connsiteX50" fmla="*/ 438218 w 1371233"/>
                <a:gd name="connsiteY50" fmla="*/ 806336 h 1122045"/>
                <a:gd name="connsiteX51" fmla="*/ 359839 w 1371233"/>
                <a:gd name="connsiteY51" fmla="*/ 794742 h 1122045"/>
                <a:gd name="connsiteX52" fmla="*/ 637074 w 1371233"/>
                <a:gd name="connsiteY52" fmla="*/ 596073 h 1122045"/>
                <a:gd name="connsiteX53" fmla="*/ 498559 w 1371233"/>
                <a:gd name="connsiteY53" fmla="*/ 759794 h 1122045"/>
                <a:gd name="connsiteX54" fmla="*/ 829297 w 1371233"/>
                <a:gd name="connsiteY54" fmla="*/ 602202 h 1122045"/>
                <a:gd name="connsiteX55" fmla="*/ 827120 w 1371233"/>
                <a:gd name="connsiteY55" fmla="*/ 596979 h 1122045"/>
                <a:gd name="connsiteX56" fmla="*/ 578325 w 1371233"/>
                <a:gd name="connsiteY56" fmla="*/ 595702 h 1122045"/>
                <a:gd name="connsiteX57" fmla="*/ 475759 w 1371233"/>
                <a:gd name="connsiteY57" fmla="*/ 595345 h 1122045"/>
                <a:gd name="connsiteX58" fmla="*/ 347810 w 1371233"/>
                <a:gd name="connsiteY58" fmla="*/ 745161 h 1122045"/>
                <a:gd name="connsiteX59" fmla="*/ 438587 w 1371233"/>
                <a:gd name="connsiteY59" fmla="*/ 761173 h 1122045"/>
                <a:gd name="connsiteX60" fmla="*/ 301943 w 1371233"/>
                <a:gd name="connsiteY60" fmla="*/ 729634 h 1122045"/>
                <a:gd name="connsiteX61" fmla="*/ 416895 w 1371233"/>
                <a:gd name="connsiteY61" fmla="*/ 595064 h 1122045"/>
                <a:gd name="connsiteX62" fmla="*/ 91783 w 1371233"/>
                <a:gd name="connsiteY62" fmla="*/ 593583 h 1122045"/>
                <a:gd name="connsiteX63" fmla="*/ 256395 w 1371233"/>
                <a:gd name="connsiteY63" fmla="*/ 709536 h 1122045"/>
                <a:gd name="connsiteX64" fmla="*/ 301943 w 1371233"/>
                <a:gd name="connsiteY64" fmla="*/ 729634 h 1122045"/>
                <a:gd name="connsiteX65" fmla="*/ 303789 w 1371233"/>
                <a:gd name="connsiteY65" fmla="*/ 778360 h 1122045"/>
                <a:gd name="connsiteX66" fmla="*/ 236613 w 1371233"/>
                <a:gd name="connsiteY66" fmla="*/ 750013 h 1122045"/>
                <a:gd name="connsiteX67" fmla="*/ 22850 w 1371233"/>
                <a:gd name="connsiteY67" fmla="*/ 588373 h 1122045"/>
                <a:gd name="connsiteX68" fmla="*/ 13570 w 1371233"/>
                <a:gd name="connsiteY68" fmla="*/ 577877 h 1122045"/>
                <a:gd name="connsiteX69" fmla="*/ 0 w 1371233"/>
                <a:gd name="connsiteY69" fmla="*/ 561610 h 1122045"/>
                <a:gd name="connsiteX70" fmla="*/ 15212 w 1371233"/>
                <a:gd name="connsiteY70" fmla="*/ 546977 h 1122045"/>
                <a:gd name="connsiteX71" fmla="*/ 20050 w 1371233"/>
                <a:gd name="connsiteY71" fmla="*/ 542303 h 1122045"/>
                <a:gd name="connsiteX72" fmla="*/ 306972 w 1371233"/>
                <a:gd name="connsiteY72" fmla="*/ 353964 h 1122045"/>
                <a:gd name="connsiteX73" fmla="*/ 508106 w 1371233"/>
                <a:gd name="connsiteY73" fmla="*/ 102214 h 1122045"/>
                <a:gd name="connsiteX74" fmla="*/ 760568 w 1371233"/>
                <a:gd name="connsiteY74" fmla="*/ 4558 h 1122045"/>
                <a:gd name="connsiteX75" fmla="*/ 764234 w 1371233"/>
                <a:gd name="connsiteY75" fmla="*/ 4201 h 1122045"/>
                <a:gd name="connsiteX76" fmla="*/ 765342 w 1371233"/>
                <a:gd name="connsiteY76" fmla="*/ 4035 h 1122045"/>
                <a:gd name="connsiteX77" fmla="*/ 832951 w 1371233"/>
                <a:gd name="connsiteY77" fmla="*/ 0 h 1122045"/>
                <a:gd name="connsiteX78" fmla="*/ 1156688 w 1371233"/>
                <a:gd name="connsiteY78" fmla="*/ 101729 h 1122045"/>
                <a:gd name="connsiteX79" fmla="*/ 1162887 w 1371233"/>
                <a:gd name="connsiteY79" fmla="*/ 106211 h 1122045"/>
                <a:gd name="connsiteX80" fmla="*/ 1363220 w 1371233"/>
                <a:gd name="connsiteY80" fmla="*/ 364868 h 1122045"/>
                <a:gd name="connsiteX81" fmla="*/ 1365142 w 1371233"/>
                <a:gd name="connsiteY81" fmla="*/ 369976 h 1122045"/>
                <a:gd name="connsiteX82" fmla="*/ 1401410 w 1371233"/>
                <a:gd name="connsiteY82" fmla="*/ 570012 h 1122045"/>
                <a:gd name="connsiteX83" fmla="*/ 1373251 w 1371233"/>
                <a:gd name="connsiteY83" fmla="*/ 747345 h 1122045"/>
                <a:gd name="connsiteX84" fmla="*/ 1371825 w 1371233"/>
                <a:gd name="connsiteY84" fmla="*/ 751392 h 1122045"/>
                <a:gd name="connsiteX85" fmla="*/ 832951 w 1371233"/>
                <a:gd name="connsiteY85" fmla="*/ 1140202 h 1122045"/>
                <a:gd name="connsiteX86" fmla="*/ 303789 w 1371233"/>
                <a:gd name="connsiteY86" fmla="*/ 778360 h 11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371233" h="1122045">
                  <a:moveTo>
                    <a:pt x="841442" y="551982"/>
                  </a:moveTo>
                  <a:cubicBezTo>
                    <a:pt x="841327" y="551816"/>
                    <a:pt x="841174" y="551714"/>
                    <a:pt x="841072" y="551561"/>
                  </a:cubicBezTo>
                  <a:cubicBezTo>
                    <a:pt x="717464" y="447035"/>
                    <a:pt x="589769" y="388912"/>
                    <a:pt x="461438" y="378595"/>
                  </a:cubicBezTo>
                  <a:cubicBezTo>
                    <a:pt x="419340" y="375288"/>
                    <a:pt x="375217" y="380497"/>
                    <a:pt x="330204" y="394019"/>
                  </a:cubicBezTo>
                  <a:cubicBezTo>
                    <a:pt x="271340" y="411679"/>
                    <a:pt x="181721" y="452781"/>
                    <a:pt x="78481" y="548420"/>
                  </a:cubicBezTo>
                  <a:lnTo>
                    <a:pt x="460547" y="550169"/>
                  </a:lnTo>
                  <a:lnTo>
                    <a:pt x="623975" y="550973"/>
                  </a:lnTo>
                  <a:lnTo>
                    <a:pt x="838043" y="551982"/>
                  </a:lnTo>
                  <a:close/>
                  <a:moveTo>
                    <a:pt x="899872" y="543312"/>
                  </a:moveTo>
                  <a:cubicBezTo>
                    <a:pt x="964197" y="463316"/>
                    <a:pt x="986093" y="355189"/>
                    <a:pt x="956928" y="256257"/>
                  </a:cubicBezTo>
                  <a:cubicBezTo>
                    <a:pt x="928820" y="160887"/>
                    <a:pt x="856654" y="84031"/>
                    <a:pt x="763598" y="49824"/>
                  </a:cubicBezTo>
                  <a:cubicBezTo>
                    <a:pt x="621110" y="69181"/>
                    <a:pt x="492155" y="147582"/>
                    <a:pt x="408519" y="263165"/>
                  </a:cubicBezTo>
                  <a:cubicBezTo>
                    <a:pt x="391130" y="287157"/>
                    <a:pt x="375752" y="312746"/>
                    <a:pt x="362551" y="339701"/>
                  </a:cubicBezTo>
                  <a:cubicBezTo>
                    <a:pt x="381430" y="336151"/>
                    <a:pt x="400194" y="333853"/>
                    <a:pt x="418703" y="332959"/>
                  </a:cubicBezTo>
                  <a:cubicBezTo>
                    <a:pt x="411600" y="323919"/>
                    <a:pt x="407412" y="312746"/>
                    <a:pt x="407412" y="300399"/>
                  </a:cubicBezTo>
                  <a:cubicBezTo>
                    <a:pt x="407412" y="288421"/>
                    <a:pt x="411383" y="277313"/>
                    <a:pt x="418016" y="268374"/>
                  </a:cubicBezTo>
                  <a:cubicBezTo>
                    <a:pt x="427767" y="255299"/>
                    <a:pt x="443310" y="246846"/>
                    <a:pt x="460814" y="246846"/>
                  </a:cubicBezTo>
                  <a:cubicBezTo>
                    <a:pt x="490233" y="246846"/>
                    <a:pt x="514153" y="270877"/>
                    <a:pt x="514153" y="300399"/>
                  </a:cubicBezTo>
                  <a:cubicBezTo>
                    <a:pt x="514153" y="314866"/>
                    <a:pt x="508475" y="328005"/>
                    <a:pt x="499093" y="337530"/>
                  </a:cubicBezTo>
                  <a:cubicBezTo>
                    <a:pt x="635801" y="356620"/>
                    <a:pt x="770548" y="425814"/>
                    <a:pt x="899872" y="543312"/>
                  </a:cubicBezTo>
                  <a:moveTo>
                    <a:pt x="965839" y="526508"/>
                  </a:moveTo>
                  <a:cubicBezTo>
                    <a:pt x="1103922" y="461783"/>
                    <a:pt x="1178112" y="303425"/>
                    <a:pt x="1133570" y="152485"/>
                  </a:cubicBezTo>
                  <a:cubicBezTo>
                    <a:pt x="1132081" y="147275"/>
                    <a:pt x="1130439" y="142053"/>
                    <a:pt x="1128529" y="136945"/>
                  </a:cubicBezTo>
                  <a:cubicBezTo>
                    <a:pt x="1049628" y="82640"/>
                    <a:pt x="955452" y="49454"/>
                    <a:pt x="853739" y="45406"/>
                  </a:cubicBezTo>
                  <a:cubicBezTo>
                    <a:pt x="923474" y="91680"/>
                    <a:pt x="975871" y="161525"/>
                    <a:pt x="1000096" y="243437"/>
                  </a:cubicBezTo>
                  <a:cubicBezTo>
                    <a:pt x="1028204" y="338909"/>
                    <a:pt x="1014786" y="441826"/>
                    <a:pt x="965839" y="526508"/>
                  </a:cubicBezTo>
                  <a:moveTo>
                    <a:pt x="1319212" y="375658"/>
                  </a:moveTo>
                  <a:cubicBezTo>
                    <a:pt x="1289793" y="301778"/>
                    <a:pt x="1244029" y="236146"/>
                    <a:pt x="1186591" y="183385"/>
                  </a:cubicBezTo>
                  <a:cubicBezTo>
                    <a:pt x="1213489" y="346200"/>
                    <a:pt x="1125079" y="507725"/>
                    <a:pt x="973426" y="572463"/>
                  </a:cubicBezTo>
                  <a:cubicBezTo>
                    <a:pt x="1020464" y="580712"/>
                    <a:pt x="1068813" y="578043"/>
                    <a:pt x="1115697" y="564049"/>
                  </a:cubicBezTo>
                  <a:cubicBezTo>
                    <a:pt x="1208754" y="536455"/>
                    <a:pt x="1284383" y="466355"/>
                    <a:pt x="1319212" y="375658"/>
                  </a:cubicBezTo>
                  <a:moveTo>
                    <a:pt x="1356384" y="570012"/>
                  </a:moveTo>
                  <a:cubicBezTo>
                    <a:pt x="1356384" y="524491"/>
                    <a:pt x="1350553" y="480234"/>
                    <a:pt x="1339631" y="437995"/>
                  </a:cubicBezTo>
                  <a:cubicBezTo>
                    <a:pt x="1294147" y="519000"/>
                    <a:pt x="1218568" y="580444"/>
                    <a:pt x="1128376" y="607297"/>
                  </a:cubicBezTo>
                  <a:cubicBezTo>
                    <a:pt x="1094794" y="617192"/>
                    <a:pt x="1060436" y="622198"/>
                    <a:pt x="1026294" y="622198"/>
                  </a:cubicBezTo>
                  <a:cubicBezTo>
                    <a:pt x="982172" y="622198"/>
                    <a:pt x="938317" y="613898"/>
                    <a:pt x="896117" y="597247"/>
                  </a:cubicBezTo>
                  <a:lnTo>
                    <a:pt x="895952" y="597247"/>
                  </a:lnTo>
                  <a:lnTo>
                    <a:pt x="876067" y="597145"/>
                  </a:lnTo>
                  <a:cubicBezTo>
                    <a:pt x="876436" y="598001"/>
                    <a:pt x="876806" y="598793"/>
                    <a:pt x="877175" y="599635"/>
                  </a:cubicBezTo>
                  <a:cubicBezTo>
                    <a:pt x="937311" y="726978"/>
                    <a:pt x="1076030" y="798943"/>
                    <a:pt x="1214584" y="774683"/>
                  </a:cubicBezTo>
                  <a:cubicBezTo>
                    <a:pt x="1257064" y="767187"/>
                    <a:pt x="1296514" y="751660"/>
                    <a:pt x="1332158" y="728089"/>
                  </a:cubicBezTo>
                  <a:cubicBezTo>
                    <a:pt x="1347905" y="678253"/>
                    <a:pt x="1356384" y="625122"/>
                    <a:pt x="1356384" y="570012"/>
                  </a:cubicBezTo>
                  <a:moveTo>
                    <a:pt x="359839" y="794742"/>
                  </a:moveTo>
                  <a:cubicBezTo>
                    <a:pt x="445589" y="976378"/>
                    <a:pt x="629538" y="1095039"/>
                    <a:pt x="832951" y="1095039"/>
                  </a:cubicBezTo>
                  <a:cubicBezTo>
                    <a:pt x="1042041" y="1095039"/>
                    <a:pt x="1222871" y="971437"/>
                    <a:pt x="1306546" y="793261"/>
                  </a:cubicBezTo>
                  <a:cubicBezTo>
                    <a:pt x="1279914" y="805328"/>
                    <a:pt x="1251756" y="813832"/>
                    <a:pt x="1222337" y="819041"/>
                  </a:cubicBezTo>
                  <a:cubicBezTo>
                    <a:pt x="1201816" y="822604"/>
                    <a:pt x="1181282" y="824417"/>
                    <a:pt x="1160991" y="824417"/>
                  </a:cubicBezTo>
                  <a:cubicBezTo>
                    <a:pt x="1033283" y="824417"/>
                    <a:pt x="913341" y="755695"/>
                    <a:pt x="849449" y="643305"/>
                  </a:cubicBezTo>
                  <a:cubicBezTo>
                    <a:pt x="770434" y="702194"/>
                    <a:pt x="609017" y="807090"/>
                    <a:pt x="463195" y="807090"/>
                  </a:cubicBezTo>
                  <a:cubicBezTo>
                    <a:pt x="460279" y="807090"/>
                    <a:pt x="457250" y="807090"/>
                    <a:pt x="454334" y="806975"/>
                  </a:cubicBezTo>
                  <a:cubicBezTo>
                    <a:pt x="448975" y="806860"/>
                    <a:pt x="443578" y="806707"/>
                    <a:pt x="438218" y="806336"/>
                  </a:cubicBezTo>
                  <a:cubicBezTo>
                    <a:pt x="412338" y="804791"/>
                    <a:pt x="386254" y="801012"/>
                    <a:pt x="359839" y="794742"/>
                  </a:cubicBezTo>
                  <a:moveTo>
                    <a:pt x="637074" y="596073"/>
                  </a:moveTo>
                  <a:lnTo>
                    <a:pt x="498559" y="759794"/>
                  </a:lnTo>
                  <a:cubicBezTo>
                    <a:pt x="626253" y="744523"/>
                    <a:pt x="763330" y="652089"/>
                    <a:pt x="829297" y="602202"/>
                  </a:cubicBezTo>
                  <a:cubicBezTo>
                    <a:pt x="828495" y="600440"/>
                    <a:pt x="827871" y="598793"/>
                    <a:pt x="827120" y="596979"/>
                  </a:cubicBezTo>
                  <a:close/>
                  <a:moveTo>
                    <a:pt x="578325" y="595702"/>
                  </a:moveTo>
                  <a:lnTo>
                    <a:pt x="475759" y="595345"/>
                  </a:lnTo>
                  <a:lnTo>
                    <a:pt x="347810" y="745161"/>
                  </a:lnTo>
                  <a:cubicBezTo>
                    <a:pt x="378514" y="753933"/>
                    <a:pt x="408939" y="759424"/>
                    <a:pt x="438587" y="761173"/>
                  </a:cubicBezTo>
                  <a:close/>
                  <a:moveTo>
                    <a:pt x="301943" y="729634"/>
                  </a:moveTo>
                  <a:lnTo>
                    <a:pt x="416895" y="595064"/>
                  </a:lnTo>
                  <a:lnTo>
                    <a:pt x="91783" y="593583"/>
                  </a:lnTo>
                  <a:cubicBezTo>
                    <a:pt x="128586" y="627880"/>
                    <a:pt x="186126" y="675073"/>
                    <a:pt x="256395" y="709536"/>
                  </a:cubicBezTo>
                  <a:cubicBezTo>
                    <a:pt x="271608" y="717032"/>
                    <a:pt x="286820" y="723786"/>
                    <a:pt x="301943" y="729634"/>
                  </a:cubicBezTo>
                  <a:moveTo>
                    <a:pt x="303789" y="778360"/>
                  </a:moveTo>
                  <a:cubicBezTo>
                    <a:pt x="281524" y="770584"/>
                    <a:pt x="259043" y="761071"/>
                    <a:pt x="236613" y="750013"/>
                  </a:cubicBezTo>
                  <a:cubicBezTo>
                    <a:pt x="127695" y="696435"/>
                    <a:pt x="48947" y="616822"/>
                    <a:pt x="22850" y="588373"/>
                  </a:cubicBezTo>
                  <a:cubicBezTo>
                    <a:pt x="17389" y="582359"/>
                    <a:pt x="14207" y="578682"/>
                    <a:pt x="13570" y="577877"/>
                  </a:cubicBezTo>
                  <a:lnTo>
                    <a:pt x="0" y="561610"/>
                  </a:lnTo>
                  <a:lnTo>
                    <a:pt x="15212" y="546977"/>
                  </a:lnTo>
                  <a:cubicBezTo>
                    <a:pt x="16384" y="545968"/>
                    <a:pt x="17873" y="544321"/>
                    <a:pt x="20050" y="542303"/>
                  </a:cubicBezTo>
                  <a:cubicBezTo>
                    <a:pt x="135167" y="427308"/>
                    <a:pt x="237988" y="376462"/>
                    <a:pt x="306972" y="353964"/>
                  </a:cubicBezTo>
                  <a:cubicBezTo>
                    <a:pt x="348433" y="252311"/>
                    <a:pt x="417799" y="165305"/>
                    <a:pt x="508106" y="102214"/>
                  </a:cubicBezTo>
                  <a:cubicBezTo>
                    <a:pt x="583773" y="49351"/>
                    <a:pt x="669892" y="16153"/>
                    <a:pt x="760568" y="4558"/>
                  </a:cubicBezTo>
                  <a:cubicBezTo>
                    <a:pt x="761688" y="4456"/>
                    <a:pt x="762961" y="4201"/>
                    <a:pt x="764234" y="4201"/>
                  </a:cubicBezTo>
                  <a:lnTo>
                    <a:pt x="765342" y="4035"/>
                  </a:lnTo>
                  <a:cubicBezTo>
                    <a:pt x="787670" y="1264"/>
                    <a:pt x="810253" y="0"/>
                    <a:pt x="832951" y="0"/>
                  </a:cubicBezTo>
                  <a:cubicBezTo>
                    <a:pt x="953160" y="0"/>
                    <a:pt x="1064739" y="37655"/>
                    <a:pt x="1156688" y="101729"/>
                  </a:cubicBezTo>
                  <a:lnTo>
                    <a:pt x="1162887" y="106211"/>
                  </a:lnTo>
                  <a:cubicBezTo>
                    <a:pt x="1252672" y="170400"/>
                    <a:pt x="1322866" y="260177"/>
                    <a:pt x="1363220" y="364868"/>
                  </a:cubicBezTo>
                  <a:lnTo>
                    <a:pt x="1365142" y="369976"/>
                  </a:lnTo>
                  <a:cubicBezTo>
                    <a:pt x="1388565" y="432313"/>
                    <a:pt x="1401410" y="499694"/>
                    <a:pt x="1401410" y="570012"/>
                  </a:cubicBezTo>
                  <a:cubicBezTo>
                    <a:pt x="1401410" y="631979"/>
                    <a:pt x="1391493" y="691507"/>
                    <a:pt x="1373251" y="747345"/>
                  </a:cubicBezTo>
                  <a:lnTo>
                    <a:pt x="1371825" y="751392"/>
                  </a:lnTo>
                  <a:cubicBezTo>
                    <a:pt x="1296158" y="977119"/>
                    <a:pt x="1083248" y="1140202"/>
                    <a:pt x="832951" y="1140202"/>
                  </a:cubicBezTo>
                  <a:cubicBezTo>
                    <a:pt x="598998" y="1140202"/>
                    <a:pt x="388800" y="995583"/>
                    <a:pt x="303789" y="77836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A04BAA3D-A70B-4689-9B89-53AA233DD116}"/>
                </a:ext>
              </a:extLst>
            </p:cNvPr>
            <p:cNvSpPr/>
            <p:nvPr/>
          </p:nvSpPr>
          <p:spPr>
            <a:xfrm>
              <a:off x="263194" y="5238884"/>
              <a:ext cx="265033" cy="62029"/>
            </a:xfrm>
            <a:custGeom>
              <a:avLst/>
              <a:gdLst>
                <a:gd name="connsiteX0" fmla="*/ 553450 w 1082552"/>
                <a:gd name="connsiteY0" fmla="*/ 0 h 253365"/>
                <a:gd name="connsiteX1" fmla="*/ 1106952 w 1082552"/>
                <a:gd name="connsiteY1" fmla="*/ 136320 h 253365"/>
                <a:gd name="connsiteX2" fmla="*/ 553450 w 1082552"/>
                <a:gd name="connsiteY2" fmla="*/ 272690 h 253365"/>
                <a:gd name="connsiteX3" fmla="*/ 0 w 1082552"/>
                <a:gd name="connsiteY3" fmla="*/ 136320 h 253365"/>
                <a:gd name="connsiteX4" fmla="*/ 553450 w 1082552"/>
                <a:gd name="connsiteY4" fmla="*/ 0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2" h="253365">
                  <a:moveTo>
                    <a:pt x="553450" y="0"/>
                  </a:moveTo>
                  <a:cubicBezTo>
                    <a:pt x="859149" y="0"/>
                    <a:pt x="1106952" y="61048"/>
                    <a:pt x="1106952" y="136320"/>
                  </a:cubicBezTo>
                  <a:cubicBezTo>
                    <a:pt x="1106952" y="211630"/>
                    <a:pt x="859149" y="272690"/>
                    <a:pt x="553450" y="272690"/>
                  </a:cubicBezTo>
                  <a:cubicBezTo>
                    <a:pt x="247739" y="272690"/>
                    <a:pt x="0" y="211630"/>
                    <a:pt x="0" y="136320"/>
                  </a:cubicBezTo>
                  <a:cubicBezTo>
                    <a:pt x="0" y="61048"/>
                    <a:pt x="247739" y="0"/>
                    <a:pt x="553450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694937D9-F6BB-4BC0-ACB6-DB738433750C}"/>
                </a:ext>
              </a:extLst>
            </p:cNvPr>
            <p:cNvSpPr/>
            <p:nvPr/>
          </p:nvSpPr>
          <p:spPr>
            <a:xfrm>
              <a:off x="395537" y="5050873"/>
              <a:ext cx="8834" cy="8861"/>
            </a:xfrm>
            <a:custGeom>
              <a:avLst/>
              <a:gdLst>
                <a:gd name="connsiteX0" fmla="*/ 3017 w 0"/>
                <a:gd name="connsiteY0" fmla="*/ 0 h 0"/>
                <a:gd name="connsiteX1" fmla="*/ 3386 w 0"/>
                <a:gd name="connsiteY1" fmla="*/ 421 h 0"/>
                <a:gd name="connsiteX2" fmla="*/ 0 w 0"/>
                <a:gd name="connsiteY2" fmla="*/ 421 h 0"/>
                <a:gd name="connsiteX3" fmla="*/ 3017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17" y="0"/>
                  </a:moveTo>
                  <a:cubicBezTo>
                    <a:pt x="3119" y="166"/>
                    <a:pt x="3284" y="268"/>
                    <a:pt x="3386" y="421"/>
                  </a:cubicBezTo>
                  <a:lnTo>
                    <a:pt x="0" y="421"/>
                  </a:lnTo>
                  <a:cubicBezTo>
                    <a:pt x="1006" y="166"/>
                    <a:pt x="2011" y="0"/>
                    <a:pt x="3017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578722F6-9216-4488-92E7-824E3FDE432F}"/>
                </a:ext>
              </a:extLst>
            </p:cNvPr>
            <p:cNvSpPr/>
            <p:nvPr/>
          </p:nvSpPr>
          <p:spPr>
            <a:xfrm>
              <a:off x="209576" y="5008292"/>
              <a:ext cx="185523" cy="35445"/>
            </a:xfrm>
            <a:custGeom>
              <a:avLst/>
              <a:gdLst>
                <a:gd name="connsiteX0" fmla="*/ 762592 w 757787"/>
                <a:gd name="connsiteY0" fmla="*/ 173930 h 144780"/>
                <a:gd name="connsiteX1" fmla="*/ 759575 w 757787"/>
                <a:gd name="connsiteY1" fmla="*/ 174351 h 144780"/>
                <a:gd name="connsiteX2" fmla="*/ 545494 w 757787"/>
                <a:gd name="connsiteY2" fmla="*/ 173342 h 144780"/>
                <a:gd name="connsiteX3" fmla="*/ 382066 w 757787"/>
                <a:gd name="connsiteY3" fmla="*/ 172550 h 144780"/>
                <a:gd name="connsiteX4" fmla="*/ 0 w 757787"/>
                <a:gd name="connsiteY4" fmla="*/ 170788 h 144780"/>
                <a:gd name="connsiteX5" fmla="*/ 251723 w 757787"/>
                <a:gd name="connsiteY5" fmla="*/ 16388 h 144780"/>
                <a:gd name="connsiteX6" fmla="*/ 382970 w 757787"/>
                <a:gd name="connsiteY6" fmla="*/ 963 h 144780"/>
                <a:gd name="connsiteX7" fmla="*/ 762592 w 757787"/>
                <a:gd name="connsiteY7" fmla="*/ 17393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787" h="144780">
                  <a:moveTo>
                    <a:pt x="762592" y="173930"/>
                  </a:moveTo>
                  <a:cubicBezTo>
                    <a:pt x="761586" y="173930"/>
                    <a:pt x="760581" y="174096"/>
                    <a:pt x="759575" y="174351"/>
                  </a:cubicBezTo>
                  <a:lnTo>
                    <a:pt x="545494" y="173342"/>
                  </a:lnTo>
                  <a:lnTo>
                    <a:pt x="382066" y="172550"/>
                  </a:lnTo>
                  <a:lnTo>
                    <a:pt x="0" y="170788"/>
                  </a:lnTo>
                  <a:cubicBezTo>
                    <a:pt x="103253" y="75163"/>
                    <a:pt x="192860" y="34047"/>
                    <a:pt x="251723" y="16388"/>
                  </a:cubicBezTo>
                  <a:cubicBezTo>
                    <a:pt x="296749" y="2879"/>
                    <a:pt x="340859" y="-2344"/>
                    <a:pt x="382970" y="963"/>
                  </a:cubicBezTo>
                  <a:cubicBezTo>
                    <a:pt x="511289" y="11281"/>
                    <a:pt x="638983" y="69404"/>
                    <a:pt x="762592" y="173930"/>
                  </a:cubicBezTo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D7D706F-5999-4D5B-80FD-72A1F4C6EB9E}"/>
                </a:ext>
              </a:extLst>
            </p:cNvPr>
            <p:cNvSpPr/>
            <p:nvPr/>
          </p:nvSpPr>
          <p:spPr>
            <a:xfrm>
              <a:off x="369115" y="4981219"/>
              <a:ext cx="26503" cy="26584"/>
            </a:xfrm>
            <a:custGeom>
              <a:avLst/>
              <a:gdLst>
                <a:gd name="connsiteX0" fmla="*/ 118784 w 108255"/>
                <a:gd name="connsiteY0" fmla="*/ 61431 h 108585"/>
                <a:gd name="connsiteX1" fmla="*/ 61244 w 108255"/>
                <a:gd name="connsiteY1" fmla="*/ 3716 h 108585"/>
                <a:gd name="connsiteX2" fmla="*/ 3768 w 108255"/>
                <a:gd name="connsiteY2" fmla="*/ 61431 h 108585"/>
                <a:gd name="connsiteX3" fmla="*/ 61244 w 108255"/>
                <a:gd name="connsiteY3" fmla="*/ 119095 h 108585"/>
                <a:gd name="connsiteX4" fmla="*/ 118784 w 108255"/>
                <a:gd name="connsiteY4" fmla="*/ 61431 h 108585"/>
                <a:gd name="connsiteX5" fmla="*/ 61244 w 108255"/>
                <a:gd name="connsiteY5" fmla="*/ 0 h 108585"/>
                <a:gd name="connsiteX6" fmla="*/ 122501 w 108255"/>
                <a:gd name="connsiteY6" fmla="*/ 61431 h 108585"/>
                <a:gd name="connsiteX7" fmla="*/ 61244 w 108255"/>
                <a:gd name="connsiteY7" fmla="*/ 122874 h 108585"/>
                <a:gd name="connsiteX8" fmla="*/ 0 w 108255"/>
                <a:gd name="connsiteY8" fmla="*/ 61431 h 108585"/>
                <a:gd name="connsiteX9" fmla="*/ 61244 w 108255"/>
                <a:gd name="connsiteY9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5" h="108585">
                  <a:moveTo>
                    <a:pt x="118784" y="61431"/>
                  </a:moveTo>
                  <a:cubicBezTo>
                    <a:pt x="118784" y="29521"/>
                    <a:pt x="93069" y="3716"/>
                    <a:pt x="61244" y="3716"/>
                  </a:cubicBezTo>
                  <a:cubicBezTo>
                    <a:pt x="29546" y="3716"/>
                    <a:pt x="3768" y="29521"/>
                    <a:pt x="3768" y="61431"/>
                  </a:cubicBezTo>
                  <a:cubicBezTo>
                    <a:pt x="3768" y="93238"/>
                    <a:pt x="29546" y="119095"/>
                    <a:pt x="61244" y="119095"/>
                  </a:cubicBezTo>
                  <a:cubicBezTo>
                    <a:pt x="93069" y="119095"/>
                    <a:pt x="118784" y="93238"/>
                    <a:pt x="118784" y="61431"/>
                  </a:cubicBezTo>
                  <a:moveTo>
                    <a:pt x="61244" y="0"/>
                  </a:moveTo>
                  <a:cubicBezTo>
                    <a:pt x="95081" y="0"/>
                    <a:pt x="122501" y="27504"/>
                    <a:pt x="122501" y="61431"/>
                  </a:cubicBezTo>
                  <a:cubicBezTo>
                    <a:pt x="122501" y="95255"/>
                    <a:pt x="95081" y="122874"/>
                    <a:pt x="61244" y="122874"/>
                  </a:cubicBezTo>
                  <a:cubicBezTo>
                    <a:pt x="27535" y="122874"/>
                    <a:pt x="0" y="95255"/>
                    <a:pt x="0" y="61431"/>
                  </a:cubicBezTo>
                  <a:cubicBezTo>
                    <a:pt x="0" y="27504"/>
                    <a:pt x="27535" y="0"/>
                    <a:pt x="61244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569D0C6D-10A4-4F77-940A-FBC7278BA992}"/>
                </a:ext>
              </a:extLst>
            </p:cNvPr>
            <p:cNvSpPr/>
            <p:nvPr/>
          </p:nvSpPr>
          <p:spPr>
            <a:xfrm>
              <a:off x="370039" y="4982130"/>
              <a:ext cx="26503" cy="26584"/>
            </a:xfrm>
            <a:custGeom>
              <a:avLst/>
              <a:gdLst>
                <a:gd name="connsiteX0" fmla="*/ 57476 w 108255"/>
                <a:gd name="connsiteY0" fmla="*/ 0 h 108585"/>
                <a:gd name="connsiteX1" fmla="*/ 115016 w 108255"/>
                <a:gd name="connsiteY1" fmla="*/ 57715 h 108585"/>
                <a:gd name="connsiteX2" fmla="*/ 57476 w 108255"/>
                <a:gd name="connsiteY2" fmla="*/ 115366 h 108585"/>
                <a:gd name="connsiteX3" fmla="*/ 0 w 108255"/>
                <a:gd name="connsiteY3" fmla="*/ 57715 h 108585"/>
                <a:gd name="connsiteX4" fmla="*/ 57476 w 10825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" h="108585">
                  <a:moveTo>
                    <a:pt x="57476" y="0"/>
                  </a:moveTo>
                  <a:cubicBezTo>
                    <a:pt x="89301" y="0"/>
                    <a:pt x="115016" y="25806"/>
                    <a:pt x="115016" y="57715"/>
                  </a:cubicBezTo>
                  <a:cubicBezTo>
                    <a:pt x="115016" y="89522"/>
                    <a:pt x="89301" y="115366"/>
                    <a:pt x="57476" y="115366"/>
                  </a:cubicBezTo>
                  <a:cubicBezTo>
                    <a:pt x="25766" y="115366"/>
                    <a:pt x="0" y="89522"/>
                    <a:pt x="0" y="57715"/>
                  </a:cubicBezTo>
                  <a:cubicBezTo>
                    <a:pt x="0" y="25806"/>
                    <a:pt x="25766" y="0"/>
                    <a:pt x="57476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: 図形 43">
              <a:extLst>
                <a:ext uri="{FF2B5EF4-FFF2-40B4-BE49-F238E27FC236}">
                  <a16:creationId xmlns:a16="http://schemas.microsoft.com/office/drawing/2014/main" id="{5DD7E9E1-1E63-4593-B034-4B539C098317}"/>
                </a:ext>
              </a:extLst>
            </p:cNvPr>
            <p:cNvSpPr/>
            <p:nvPr/>
          </p:nvSpPr>
          <p:spPr>
            <a:xfrm>
              <a:off x="312421" y="5061773"/>
              <a:ext cx="79510" cy="35445"/>
            </a:xfrm>
            <a:custGeom>
              <a:avLst/>
              <a:gdLst>
                <a:gd name="connsiteX0" fmla="*/ 328562 w 324765"/>
                <a:gd name="connsiteY0" fmla="*/ 907 h 144780"/>
                <a:gd name="connsiteX1" fmla="*/ 330739 w 324765"/>
                <a:gd name="connsiteY1" fmla="*/ 6116 h 144780"/>
                <a:gd name="connsiteX2" fmla="*/ 0 w 324765"/>
                <a:gd name="connsiteY2" fmla="*/ 163721 h 144780"/>
                <a:gd name="connsiteX3" fmla="*/ 138515 w 324765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44780">
                  <a:moveTo>
                    <a:pt x="328562" y="907"/>
                  </a:moveTo>
                  <a:cubicBezTo>
                    <a:pt x="329313" y="2720"/>
                    <a:pt x="329937" y="4367"/>
                    <a:pt x="330739" y="6116"/>
                  </a:cubicBezTo>
                  <a:cubicBezTo>
                    <a:pt x="264772" y="56004"/>
                    <a:pt x="127695" y="148450"/>
                    <a:pt x="0" y="163721"/>
                  </a:cubicBezTo>
                  <a:lnTo>
                    <a:pt x="138515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96BF0A1D-0203-459D-B2BF-A7471E8D14A4}"/>
                </a:ext>
              </a:extLst>
            </p:cNvPr>
            <p:cNvSpPr/>
            <p:nvPr/>
          </p:nvSpPr>
          <p:spPr>
            <a:xfrm>
              <a:off x="376568" y="4916868"/>
              <a:ext cx="8834" cy="8861"/>
            </a:xfrm>
            <a:custGeom>
              <a:avLst/>
              <a:gdLst>
                <a:gd name="connsiteX0" fmla="*/ 0 w 0"/>
                <a:gd name="connsiteY0" fmla="*/ 358 h 0"/>
                <a:gd name="connsiteX1" fmla="*/ 3654 w 0"/>
                <a:gd name="connsiteY1" fmla="*/ 0 h 0"/>
                <a:gd name="connsiteX2" fmla="*/ 0 w 0"/>
                <a:gd name="connsiteY2" fmla="*/ 3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58"/>
                  </a:moveTo>
                  <a:cubicBezTo>
                    <a:pt x="1108" y="89"/>
                    <a:pt x="2381" y="0"/>
                    <a:pt x="3654" y="0"/>
                  </a:cubicBezTo>
                  <a:cubicBezTo>
                    <a:pt x="2381" y="0"/>
                    <a:pt x="1108" y="255"/>
                    <a:pt x="0" y="358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B91A4127-A0E0-453F-AD03-7637F98CAB85}"/>
                </a:ext>
              </a:extLst>
            </p:cNvPr>
            <p:cNvSpPr/>
            <p:nvPr/>
          </p:nvSpPr>
          <p:spPr>
            <a:xfrm>
              <a:off x="275513" y="5061593"/>
              <a:ext cx="53007" cy="35445"/>
            </a:xfrm>
            <a:custGeom>
              <a:avLst/>
              <a:gdLst>
                <a:gd name="connsiteX0" fmla="*/ 230515 w 216510"/>
                <a:gd name="connsiteY0" fmla="*/ 358 h 144780"/>
                <a:gd name="connsiteX1" fmla="*/ 90778 w 216510"/>
                <a:gd name="connsiteY1" fmla="*/ 165828 h 144780"/>
                <a:gd name="connsiteX2" fmla="*/ 0 w 216510"/>
                <a:gd name="connsiteY2" fmla="*/ 149816 h 144780"/>
                <a:gd name="connsiteX3" fmla="*/ 127962 w 216510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510" h="144780">
                  <a:moveTo>
                    <a:pt x="230515" y="358"/>
                  </a:moveTo>
                  <a:lnTo>
                    <a:pt x="90778" y="165828"/>
                  </a:lnTo>
                  <a:cubicBezTo>
                    <a:pt x="61142" y="164079"/>
                    <a:pt x="30705" y="158601"/>
                    <a:pt x="0" y="149816"/>
                  </a:cubicBezTo>
                  <a:lnTo>
                    <a:pt x="127962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A3CA44F6-4E26-4F55-97FF-948EC11C7C96}"/>
                </a:ext>
              </a:extLst>
            </p:cNvPr>
            <p:cNvSpPr/>
            <p:nvPr/>
          </p:nvSpPr>
          <p:spPr>
            <a:xfrm>
              <a:off x="212835" y="5061162"/>
              <a:ext cx="79510" cy="26584"/>
            </a:xfrm>
            <a:custGeom>
              <a:avLst/>
              <a:gdLst>
                <a:gd name="connsiteX0" fmla="*/ 325112 w 324765"/>
                <a:gd name="connsiteY0" fmla="*/ 1481 h 108585"/>
                <a:gd name="connsiteX1" fmla="*/ 210147 w 324765"/>
                <a:gd name="connsiteY1" fmla="*/ 136051 h 108585"/>
                <a:gd name="connsiteX2" fmla="*/ 164599 w 324765"/>
                <a:gd name="connsiteY2" fmla="*/ 115953 h 108585"/>
                <a:gd name="connsiteX3" fmla="*/ 0 w 324765"/>
                <a:gd name="connsiteY3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08585">
                  <a:moveTo>
                    <a:pt x="325112" y="1481"/>
                  </a:moveTo>
                  <a:lnTo>
                    <a:pt x="210147" y="136051"/>
                  </a:lnTo>
                  <a:cubicBezTo>
                    <a:pt x="195037" y="130203"/>
                    <a:pt x="179812" y="123449"/>
                    <a:pt x="164599" y="115953"/>
                  </a:cubicBezTo>
                  <a:cubicBezTo>
                    <a:pt x="94342" y="81490"/>
                    <a:pt x="36802" y="34297"/>
                    <a:pt x="0" y="0"/>
                  </a:cubicBez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5909D21-1C65-4A37-863E-04779B44F88F}"/>
              </a:ext>
            </a:extLst>
          </p:cNvPr>
          <p:cNvSpPr txBox="1"/>
          <p:nvPr userDrawn="1"/>
        </p:nvSpPr>
        <p:spPr>
          <a:xfrm>
            <a:off x="8465763" y="6254856"/>
            <a:ext cx="50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DF1CE67-279E-42CD-8F5F-59B6F45C969D}" type="slidenum">
              <a:rPr kumimoji="1" lang="ja-JP" alt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0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2369331"/>
            <a:ext cx="8280400" cy="1492536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dirty="0"/>
              <a:t>セクションタイトル</a:t>
            </a:r>
            <a:endParaRPr lang="en-US" dirty="0"/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6744C8C6-0FC0-4C98-BAC7-49A2E7C9C092}"/>
              </a:ext>
            </a:extLst>
          </p:cNvPr>
          <p:cNvGrpSpPr/>
          <p:nvPr userDrawn="1"/>
        </p:nvGrpSpPr>
        <p:grpSpPr>
          <a:xfrm>
            <a:off x="137587" y="6315150"/>
            <a:ext cx="456287" cy="275534"/>
            <a:chOff x="169260" y="5346748"/>
            <a:chExt cx="456287" cy="275534"/>
          </a:xfrm>
        </p:grpSpPr>
        <p:sp>
          <p:nvSpPr>
            <p:cNvPr id="86" name="フリーフォーム: 図形 85">
              <a:extLst>
                <a:ext uri="{FF2B5EF4-FFF2-40B4-BE49-F238E27FC236}">
                  <a16:creationId xmlns:a16="http://schemas.microsoft.com/office/drawing/2014/main" id="{A08137FC-B8B8-48E4-B503-41B592C3A2FE}"/>
                </a:ext>
              </a:extLst>
            </p:cNvPr>
            <p:cNvSpPr/>
            <p:nvPr/>
          </p:nvSpPr>
          <p:spPr>
            <a:xfrm>
              <a:off x="493031" y="5347574"/>
              <a:ext cx="132516" cy="159504"/>
            </a:xfrm>
            <a:custGeom>
              <a:avLst/>
              <a:gdLst>
                <a:gd name="connsiteX0" fmla="*/ 559281 w 541276"/>
                <a:gd name="connsiteY0" fmla="*/ 79690 h 651510"/>
                <a:gd name="connsiteX1" fmla="*/ 559281 w 541276"/>
                <a:gd name="connsiteY1" fmla="*/ 389154 h 651510"/>
                <a:gd name="connsiteX2" fmla="*/ 477414 w 541276"/>
                <a:gd name="connsiteY2" fmla="*/ 587109 h 651510"/>
                <a:gd name="connsiteX3" fmla="*/ 280264 w 541276"/>
                <a:gd name="connsiteY3" fmla="*/ 669672 h 651510"/>
                <a:gd name="connsiteX4" fmla="*/ 81867 w 541276"/>
                <a:gd name="connsiteY4" fmla="*/ 587109 h 651510"/>
                <a:gd name="connsiteX5" fmla="*/ 0 w 541276"/>
                <a:gd name="connsiteY5" fmla="*/ 389154 h 651510"/>
                <a:gd name="connsiteX6" fmla="*/ 0 w 541276"/>
                <a:gd name="connsiteY6" fmla="*/ 78490 h 651510"/>
                <a:gd name="connsiteX7" fmla="*/ 23130 w 541276"/>
                <a:gd name="connsiteY7" fmla="*/ 23124 h 651510"/>
                <a:gd name="connsiteX8" fmla="*/ 78417 w 541276"/>
                <a:gd name="connsiteY8" fmla="*/ 0 h 651510"/>
                <a:gd name="connsiteX9" fmla="*/ 133805 w 541276"/>
                <a:gd name="connsiteY9" fmla="*/ 23124 h 651510"/>
                <a:gd name="connsiteX10" fmla="*/ 156885 w 541276"/>
                <a:gd name="connsiteY10" fmla="*/ 78490 h 651510"/>
                <a:gd name="connsiteX11" fmla="*/ 156885 w 541276"/>
                <a:gd name="connsiteY11" fmla="*/ 388963 h 651510"/>
                <a:gd name="connsiteX12" fmla="*/ 193013 w 541276"/>
                <a:gd name="connsiteY12" fmla="*/ 476097 h 651510"/>
                <a:gd name="connsiteX13" fmla="*/ 279666 w 541276"/>
                <a:gd name="connsiteY13" fmla="*/ 512335 h 651510"/>
                <a:gd name="connsiteX14" fmla="*/ 365683 w 541276"/>
                <a:gd name="connsiteY14" fmla="*/ 476097 h 651510"/>
                <a:gd name="connsiteX15" fmla="*/ 402409 w 541276"/>
                <a:gd name="connsiteY15" fmla="*/ 387763 h 651510"/>
                <a:gd name="connsiteX16" fmla="*/ 402409 w 541276"/>
                <a:gd name="connsiteY16" fmla="*/ 78490 h 651510"/>
                <a:gd name="connsiteX17" fmla="*/ 425475 w 541276"/>
                <a:gd name="connsiteY17" fmla="*/ 23124 h 651510"/>
                <a:gd name="connsiteX18" fmla="*/ 480915 w 541276"/>
                <a:gd name="connsiteY18" fmla="*/ 0 h 651510"/>
                <a:gd name="connsiteX19" fmla="*/ 536163 w 541276"/>
                <a:gd name="connsiteY19" fmla="*/ 24337 h 651510"/>
                <a:gd name="connsiteX20" fmla="*/ 559281 w 541276"/>
                <a:gd name="connsiteY20" fmla="*/ 79690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59281" y="79690"/>
                  </a:moveTo>
                  <a:lnTo>
                    <a:pt x="559281" y="389154"/>
                  </a:lnTo>
                  <a:cubicBezTo>
                    <a:pt x="559281" y="466112"/>
                    <a:pt x="532000" y="532114"/>
                    <a:pt x="477414" y="587109"/>
                  </a:cubicBezTo>
                  <a:cubicBezTo>
                    <a:pt x="422866" y="642168"/>
                    <a:pt x="357077" y="669672"/>
                    <a:pt x="280264" y="669672"/>
                  </a:cubicBezTo>
                  <a:cubicBezTo>
                    <a:pt x="202598" y="669672"/>
                    <a:pt x="136402" y="642168"/>
                    <a:pt x="81867" y="587109"/>
                  </a:cubicBezTo>
                  <a:cubicBezTo>
                    <a:pt x="27331" y="532114"/>
                    <a:pt x="0" y="466112"/>
                    <a:pt x="0" y="389154"/>
                  </a:cubicBezTo>
                  <a:lnTo>
                    <a:pt x="0" y="78490"/>
                  </a:lnTo>
                  <a:cubicBezTo>
                    <a:pt x="0" y="57013"/>
                    <a:pt x="7663" y="38485"/>
                    <a:pt x="23130" y="23124"/>
                  </a:cubicBezTo>
                  <a:cubicBezTo>
                    <a:pt x="38445" y="7776"/>
                    <a:pt x="56852" y="0"/>
                    <a:pt x="78417" y="0"/>
                  </a:cubicBezTo>
                  <a:cubicBezTo>
                    <a:pt x="99931" y="0"/>
                    <a:pt x="118338" y="7776"/>
                    <a:pt x="133805" y="23124"/>
                  </a:cubicBezTo>
                  <a:cubicBezTo>
                    <a:pt x="149119" y="38485"/>
                    <a:pt x="156885" y="57013"/>
                    <a:pt x="156885" y="78490"/>
                  </a:cubicBezTo>
                  <a:lnTo>
                    <a:pt x="156885" y="388963"/>
                  </a:lnTo>
                  <a:cubicBezTo>
                    <a:pt x="156885" y="422787"/>
                    <a:pt x="168838" y="451849"/>
                    <a:pt x="193013" y="476097"/>
                  </a:cubicBezTo>
                  <a:cubicBezTo>
                    <a:pt x="217072" y="500192"/>
                    <a:pt x="246046" y="512335"/>
                    <a:pt x="279666" y="512335"/>
                  </a:cubicBezTo>
                  <a:cubicBezTo>
                    <a:pt x="313299" y="512335"/>
                    <a:pt x="341967" y="500192"/>
                    <a:pt x="365683" y="476097"/>
                  </a:cubicBezTo>
                  <a:cubicBezTo>
                    <a:pt x="389500" y="451849"/>
                    <a:pt x="401708" y="422443"/>
                    <a:pt x="402409" y="387763"/>
                  </a:cubicBezTo>
                  <a:lnTo>
                    <a:pt x="402409" y="78490"/>
                  </a:lnTo>
                  <a:cubicBezTo>
                    <a:pt x="402409" y="57013"/>
                    <a:pt x="410161" y="38485"/>
                    <a:pt x="425475" y="23124"/>
                  </a:cubicBezTo>
                  <a:cubicBezTo>
                    <a:pt x="440930" y="7776"/>
                    <a:pt x="459350" y="0"/>
                    <a:pt x="480915" y="0"/>
                  </a:cubicBezTo>
                  <a:cubicBezTo>
                    <a:pt x="502428" y="843"/>
                    <a:pt x="520836" y="8874"/>
                    <a:pt x="536163" y="24337"/>
                  </a:cubicBezTo>
                  <a:cubicBezTo>
                    <a:pt x="551617" y="39698"/>
                    <a:pt x="559281" y="58213"/>
                    <a:pt x="559281" y="7969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: 図形 86">
              <a:extLst>
                <a:ext uri="{FF2B5EF4-FFF2-40B4-BE49-F238E27FC236}">
                  <a16:creationId xmlns:a16="http://schemas.microsoft.com/office/drawing/2014/main" id="{7017B6EE-0B03-46ED-9E74-A6286A5546F8}"/>
                </a:ext>
              </a:extLst>
            </p:cNvPr>
            <p:cNvSpPr/>
            <p:nvPr/>
          </p:nvSpPr>
          <p:spPr>
            <a:xfrm>
              <a:off x="570200" y="5530917"/>
              <a:ext cx="53007" cy="88613"/>
            </a:xfrm>
            <a:custGeom>
              <a:avLst/>
              <a:gdLst>
                <a:gd name="connsiteX0" fmla="*/ 173217 w 216510"/>
                <a:gd name="connsiteY0" fmla="*/ 274325 h 361950"/>
                <a:gd name="connsiteX1" fmla="*/ 157559 w 216510"/>
                <a:gd name="connsiteY1" fmla="*/ 236529 h 361950"/>
                <a:gd name="connsiteX2" fmla="*/ 120337 w 216510"/>
                <a:gd name="connsiteY2" fmla="*/ 221028 h 361950"/>
                <a:gd name="connsiteX3" fmla="*/ 83000 w 216510"/>
                <a:gd name="connsiteY3" fmla="*/ 236784 h 361950"/>
                <a:gd name="connsiteX4" fmla="*/ 67431 w 216510"/>
                <a:gd name="connsiteY4" fmla="*/ 274325 h 361950"/>
                <a:gd name="connsiteX5" fmla="*/ 83000 w 216510"/>
                <a:gd name="connsiteY5" fmla="*/ 311673 h 361950"/>
                <a:gd name="connsiteX6" fmla="*/ 120337 w 216510"/>
                <a:gd name="connsiteY6" fmla="*/ 327124 h 361950"/>
                <a:gd name="connsiteX7" fmla="*/ 157559 w 216510"/>
                <a:gd name="connsiteY7" fmla="*/ 311673 h 361950"/>
                <a:gd name="connsiteX8" fmla="*/ 173217 w 216510"/>
                <a:gd name="connsiteY8" fmla="*/ 274325 h 361950"/>
                <a:gd name="connsiteX9" fmla="*/ 205386 w 216510"/>
                <a:gd name="connsiteY9" fmla="*/ 188646 h 361950"/>
                <a:gd name="connsiteX10" fmla="*/ 240725 w 216510"/>
                <a:gd name="connsiteY10" fmla="*/ 274325 h 361950"/>
                <a:gd name="connsiteX11" fmla="*/ 205386 w 216510"/>
                <a:gd name="connsiteY11" fmla="*/ 359441 h 361950"/>
                <a:gd name="connsiteX12" fmla="*/ 120579 w 216510"/>
                <a:gd name="connsiteY12" fmla="*/ 394837 h 361950"/>
                <a:gd name="connsiteX13" fmla="*/ 35160 w 216510"/>
                <a:gd name="connsiteY13" fmla="*/ 359441 h 361950"/>
                <a:gd name="connsiteX14" fmla="*/ 0 w 216510"/>
                <a:gd name="connsiteY14" fmla="*/ 274325 h 361950"/>
                <a:gd name="connsiteX15" fmla="*/ 0 w 216510"/>
                <a:gd name="connsiteY15" fmla="*/ 33812 h 361950"/>
                <a:gd name="connsiteX16" fmla="*/ 9904 w 216510"/>
                <a:gd name="connsiteY16" fmla="*/ 9921 h 361950"/>
                <a:gd name="connsiteX17" fmla="*/ 33722 w 216510"/>
                <a:gd name="connsiteY17" fmla="*/ 0 h 361950"/>
                <a:gd name="connsiteX18" fmla="*/ 57527 w 216510"/>
                <a:gd name="connsiteY18" fmla="*/ 9921 h 361950"/>
                <a:gd name="connsiteX19" fmla="*/ 67431 w 216510"/>
                <a:gd name="connsiteY19" fmla="*/ 33812 h 361950"/>
                <a:gd name="connsiteX20" fmla="*/ 67431 w 216510"/>
                <a:gd name="connsiteY20" fmla="*/ 165867 h 361950"/>
                <a:gd name="connsiteX21" fmla="*/ 120579 w 216510"/>
                <a:gd name="connsiteY21" fmla="*/ 153366 h 361950"/>
                <a:gd name="connsiteX22" fmla="*/ 205386 w 216510"/>
                <a:gd name="connsiteY22" fmla="*/ 18864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17" y="274325"/>
                  </a:moveTo>
                  <a:cubicBezTo>
                    <a:pt x="173217" y="259475"/>
                    <a:pt x="167973" y="246719"/>
                    <a:pt x="157559" y="236529"/>
                  </a:cubicBezTo>
                  <a:cubicBezTo>
                    <a:pt x="147248" y="226186"/>
                    <a:pt x="134836" y="221028"/>
                    <a:pt x="120337" y="221028"/>
                  </a:cubicBezTo>
                  <a:cubicBezTo>
                    <a:pt x="105876" y="221028"/>
                    <a:pt x="93400" y="226340"/>
                    <a:pt x="83000" y="236784"/>
                  </a:cubicBezTo>
                  <a:cubicBezTo>
                    <a:pt x="72599" y="247229"/>
                    <a:pt x="67431" y="259679"/>
                    <a:pt x="67431" y="274325"/>
                  </a:cubicBezTo>
                  <a:cubicBezTo>
                    <a:pt x="67431" y="288971"/>
                    <a:pt x="72599" y="301331"/>
                    <a:pt x="83000" y="311673"/>
                  </a:cubicBezTo>
                  <a:cubicBezTo>
                    <a:pt x="93400" y="321952"/>
                    <a:pt x="105876" y="327124"/>
                    <a:pt x="120337" y="327124"/>
                  </a:cubicBezTo>
                  <a:cubicBezTo>
                    <a:pt x="134836" y="327124"/>
                    <a:pt x="147248" y="321952"/>
                    <a:pt x="157559" y="311673"/>
                  </a:cubicBezTo>
                  <a:cubicBezTo>
                    <a:pt x="167973" y="301331"/>
                    <a:pt x="173217" y="288971"/>
                    <a:pt x="173217" y="274325"/>
                  </a:cubicBezTo>
                  <a:moveTo>
                    <a:pt x="205386" y="188646"/>
                  </a:moveTo>
                  <a:cubicBezTo>
                    <a:pt x="229013" y="212294"/>
                    <a:pt x="240725" y="240845"/>
                    <a:pt x="240725" y="274325"/>
                  </a:cubicBezTo>
                  <a:cubicBezTo>
                    <a:pt x="240725" y="307600"/>
                    <a:pt x="229013" y="335909"/>
                    <a:pt x="205386" y="359441"/>
                  </a:cubicBezTo>
                  <a:cubicBezTo>
                    <a:pt x="181976" y="383089"/>
                    <a:pt x="153600" y="394837"/>
                    <a:pt x="120579" y="394837"/>
                  </a:cubicBezTo>
                  <a:cubicBezTo>
                    <a:pt x="87099" y="394837"/>
                    <a:pt x="58736" y="383089"/>
                    <a:pt x="35160" y="359441"/>
                  </a:cubicBezTo>
                  <a:cubicBezTo>
                    <a:pt x="11699" y="335909"/>
                    <a:pt x="0" y="307600"/>
                    <a:pt x="0" y="274325"/>
                  </a:cubicBezTo>
                  <a:lnTo>
                    <a:pt x="0" y="33812"/>
                  </a:lnTo>
                  <a:cubicBezTo>
                    <a:pt x="0" y="24580"/>
                    <a:pt x="3195" y="16561"/>
                    <a:pt x="9904" y="9921"/>
                  </a:cubicBezTo>
                  <a:cubicBezTo>
                    <a:pt x="16498" y="3345"/>
                    <a:pt x="24416" y="0"/>
                    <a:pt x="33722" y="0"/>
                  </a:cubicBezTo>
                  <a:cubicBezTo>
                    <a:pt x="42926" y="0"/>
                    <a:pt x="50831" y="3345"/>
                    <a:pt x="57527" y="9921"/>
                  </a:cubicBezTo>
                  <a:cubicBezTo>
                    <a:pt x="64096" y="16561"/>
                    <a:pt x="67431" y="24580"/>
                    <a:pt x="67431" y="33812"/>
                  </a:cubicBezTo>
                  <a:lnTo>
                    <a:pt x="67431" y="165867"/>
                  </a:lnTo>
                  <a:cubicBezTo>
                    <a:pt x="84362" y="157439"/>
                    <a:pt x="102018" y="153366"/>
                    <a:pt x="120579" y="153366"/>
                  </a:cubicBezTo>
                  <a:cubicBezTo>
                    <a:pt x="153600" y="153366"/>
                    <a:pt x="181976" y="165113"/>
                    <a:pt x="205386" y="188646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: 図形 87">
              <a:extLst>
                <a:ext uri="{FF2B5EF4-FFF2-40B4-BE49-F238E27FC236}">
                  <a16:creationId xmlns:a16="http://schemas.microsoft.com/office/drawing/2014/main" id="{587D79A5-8A43-4B58-810E-C7EEB5B20D2B}"/>
                </a:ext>
              </a:extLst>
            </p:cNvPr>
            <p:cNvSpPr/>
            <p:nvPr/>
          </p:nvSpPr>
          <p:spPr>
            <a:xfrm>
              <a:off x="459346" y="5531419"/>
              <a:ext cx="35338" cy="88613"/>
            </a:xfrm>
            <a:custGeom>
              <a:avLst/>
              <a:gdLst>
                <a:gd name="connsiteX0" fmla="*/ 146955 w 144340"/>
                <a:gd name="connsiteY0" fmla="*/ 350567 h 361950"/>
                <a:gd name="connsiteX1" fmla="*/ 140501 w 144340"/>
                <a:gd name="connsiteY1" fmla="*/ 375160 h 361950"/>
                <a:gd name="connsiteX2" fmla="*/ 118937 w 144340"/>
                <a:gd name="connsiteY2" fmla="*/ 388107 h 361950"/>
                <a:gd name="connsiteX3" fmla="*/ 94762 w 144340"/>
                <a:gd name="connsiteY3" fmla="*/ 389921 h 361950"/>
                <a:gd name="connsiteX4" fmla="*/ 32818 w 144340"/>
                <a:gd name="connsiteY4" fmla="*/ 368929 h 361950"/>
                <a:gd name="connsiteX5" fmla="*/ 0 w 144340"/>
                <a:gd name="connsiteY5" fmla="*/ 266893 h 361950"/>
                <a:gd name="connsiteX6" fmla="*/ 0 w 144340"/>
                <a:gd name="connsiteY6" fmla="*/ 33812 h 361950"/>
                <a:gd name="connsiteX7" fmla="*/ 9955 w 144340"/>
                <a:gd name="connsiteY7" fmla="*/ 9921 h 361950"/>
                <a:gd name="connsiteX8" fmla="*/ 33760 w 144340"/>
                <a:gd name="connsiteY8" fmla="*/ 0 h 361950"/>
                <a:gd name="connsiteX9" fmla="*/ 57578 w 144340"/>
                <a:gd name="connsiteY9" fmla="*/ 9921 h 361950"/>
                <a:gd name="connsiteX10" fmla="*/ 67495 w 144340"/>
                <a:gd name="connsiteY10" fmla="*/ 33812 h 361950"/>
                <a:gd name="connsiteX11" fmla="*/ 67495 w 144340"/>
                <a:gd name="connsiteY11" fmla="*/ 266893 h 361950"/>
                <a:gd name="connsiteX12" fmla="*/ 76953 w 144340"/>
                <a:gd name="connsiteY12" fmla="*/ 318147 h 361950"/>
                <a:gd name="connsiteX13" fmla="*/ 109274 w 144340"/>
                <a:gd name="connsiteY13" fmla="*/ 321148 h 361950"/>
                <a:gd name="connsiteX14" fmla="*/ 134047 w 144340"/>
                <a:gd name="connsiteY14" fmla="*/ 328081 h 361950"/>
                <a:gd name="connsiteX15" fmla="*/ 146955 w 144340"/>
                <a:gd name="connsiteY15" fmla="*/ 35056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340" h="361950">
                  <a:moveTo>
                    <a:pt x="146955" y="350567"/>
                  </a:moveTo>
                  <a:cubicBezTo>
                    <a:pt x="148267" y="359556"/>
                    <a:pt x="146115" y="367741"/>
                    <a:pt x="140501" y="375160"/>
                  </a:cubicBezTo>
                  <a:cubicBezTo>
                    <a:pt x="134849" y="382591"/>
                    <a:pt x="127682" y="386907"/>
                    <a:pt x="118937" y="388107"/>
                  </a:cubicBezTo>
                  <a:cubicBezTo>
                    <a:pt x="110089" y="389308"/>
                    <a:pt x="102082" y="389921"/>
                    <a:pt x="94762" y="389921"/>
                  </a:cubicBezTo>
                  <a:cubicBezTo>
                    <a:pt x="69289" y="389921"/>
                    <a:pt x="48731" y="382936"/>
                    <a:pt x="32818" y="368929"/>
                  </a:cubicBezTo>
                  <a:cubicBezTo>
                    <a:pt x="10897" y="349724"/>
                    <a:pt x="0" y="315645"/>
                    <a:pt x="0" y="266893"/>
                  </a:cubicBezTo>
                  <a:lnTo>
                    <a:pt x="0" y="33812"/>
                  </a:lnTo>
                  <a:cubicBezTo>
                    <a:pt x="0" y="24593"/>
                    <a:pt x="3348" y="16561"/>
                    <a:pt x="9955" y="9921"/>
                  </a:cubicBezTo>
                  <a:cubicBezTo>
                    <a:pt x="16511" y="3358"/>
                    <a:pt x="24569" y="0"/>
                    <a:pt x="33760" y="0"/>
                  </a:cubicBezTo>
                  <a:cubicBezTo>
                    <a:pt x="42977" y="0"/>
                    <a:pt x="50984" y="3358"/>
                    <a:pt x="57578" y="9921"/>
                  </a:cubicBezTo>
                  <a:cubicBezTo>
                    <a:pt x="64147" y="16561"/>
                    <a:pt x="67495" y="24593"/>
                    <a:pt x="67495" y="33812"/>
                  </a:cubicBezTo>
                  <a:lnTo>
                    <a:pt x="67495" y="266893"/>
                  </a:lnTo>
                  <a:cubicBezTo>
                    <a:pt x="67495" y="295470"/>
                    <a:pt x="70601" y="312529"/>
                    <a:pt x="76953" y="318147"/>
                  </a:cubicBezTo>
                  <a:cubicBezTo>
                    <a:pt x="81867" y="322463"/>
                    <a:pt x="92611" y="323421"/>
                    <a:pt x="109274" y="321148"/>
                  </a:cubicBezTo>
                  <a:cubicBezTo>
                    <a:pt x="118491" y="320203"/>
                    <a:pt x="126740" y="322463"/>
                    <a:pt x="134047" y="328081"/>
                  </a:cubicBezTo>
                  <a:cubicBezTo>
                    <a:pt x="141354" y="333763"/>
                    <a:pt x="145644" y="341182"/>
                    <a:pt x="146955" y="35056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: 図形 88">
              <a:extLst>
                <a:ext uri="{FF2B5EF4-FFF2-40B4-BE49-F238E27FC236}">
                  <a16:creationId xmlns:a16="http://schemas.microsoft.com/office/drawing/2014/main" id="{5E25ACED-EDF8-4CA1-B2B2-56A5A2BFACDA}"/>
                </a:ext>
              </a:extLst>
            </p:cNvPr>
            <p:cNvSpPr/>
            <p:nvPr/>
          </p:nvSpPr>
          <p:spPr>
            <a:xfrm>
              <a:off x="329052" y="5375194"/>
              <a:ext cx="132516" cy="132920"/>
            </a:xfrm>
            <a:custGeom>
              <a:avLst/>
              <a:gdLst>
                <a:gd name="connsiteX0" fmla="*/ 398946 w 541276"/>
                <a:gd name="connsiteY0" fmla="*/ 279956 h 542925"/>
                <a:gd name="connsiteX1" fmla="*/ 363162 w 541276"/>
                <a:gd name="connsiteY1" fmla="*/ 193575 h 542925"/>
                <a:gd name="connsiteX2" fmla="*/ 277858 w 541276"/>
                <a:gd name="connsiteY2" fmla="*/ 157299 h 542925"/>
                <a:gd name="connsiteX3" fmla="*/ 192542 w 541276"/>
                <a:gd name="connsiteY3" fmla="*/ 193575 h 542925"/>
                <a:gd name="connsiteX4" fmla="*/ 156770 w 541276"/>
                <a:gd name="connsiteY4" fmla="*/ 279956 h 542925"/>
                <a:gd name="connsiteX5" fmla="*/ 192542 w 541276"/>
                <a:gd name="connsiteY5" fmla="*/ 366988 h 542925"/>
                <a:gd name="connsiteX6" fmla="*/ 277858 w 541276"/>
                <a:gd name="connsiteY6" fmla="*/ 402523 h 542925"/>
                <a:gd name="connsiteX7" fmla="*/ 363162 w 541276"/>
                <a:gd name="connsiteY7" fmla="*/ 366988 h 542925"/>
                <a:gd name="connsiteX8" fmla="*/ 398946 w 541276"/>
                <a:gd name="connsiteY8" fmla="*/ 279956 h 542925"/>
                <a:gd name="connsiteX9" fmla="*/ 559612 w 541276"/>
                <a:gd name="connsiteY9" fmla="*/ 476799 h 542925"/>
                <a:gd name="connsiteX10" fmla="*/ 537843 w 541276"/>
                <a:gd name="connsiteY10" fmla="*/ 532816 h 542925"/>
                <a:gd name="connsiteX11" fmla="*/ 483257 w 541276"/>
                <a:gd name="connsiteY11" fmla="*/ 557205 h 542925"/>
                <a:gd name="connsiteX12" fmla="*/ 426914 w 541276"/>
                <a:gd name="connsiteY12" fmla="*/ 534872 h 542925"/>
                <a:gd name="connsiteX13" fmla="*/ 415648 w 541276"/>
                <a:gd name="connsiteY13" fmla="*/ 521580 h 542925"/>
                <a:gd name="connsiteX14" fmla="*/ 277604 w 541276"/>
                <a:gd name="connsiteY14" fmla="*/ 559822 h 542925"/>
                <a:gd name="connsiteX15" fmla="*/ 81256 w 541276"/>
                <a:gd name="connsiteY15" fmla="*/ 478012 h 542925"/>
                <a:gd name="connsiteX16" fmla="*/ 0 w 541276"/>
                <a:gd name="connsiteY16" fmla="*/ 279956 h 542925"/>
                <a:gd name="connsiteX17" fmla="*/ 81256 w 541276"/>
                <a:gd name="connsiteY17" fmla="*/ 82410 h 542925"/>
                <a:gd name="connsiteX18" fmla="*/ 277858 w 541276"/>
                <a:gd name="connsiteY18" fmla="*/ 0 h 542925"/>
                <a:gd name="connsiteX19" fmla="*/ 474550 w 541276"/>
                <a:gd name="connsiteY19" fmla="*/ 82218 h 542925"/>
                <a:gd name="connsiteX20" fmla="*/ 556416 w 541276"/>
                <a:gd name="connsiteY20" fmla="*/ 272026 h 542925"/>
                <a:gd name="connsiteX21" fmla="*/ 556416 w 541276"/>
                <a:gd name="connsiteY21" fmla="*/ 27218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1276" h="542925">
                  <a:moveTo>
                    <a:pt x="398946" y="279956"/>
                  </a:moveTo>
                  <a:cubicBezTo>
                    <a:pt x="398946" y="246489"/>
                    <a:pt x="387082" y="217670"/>
                    <a:pt x="363162" y="193575"/>
                  </a:cubicBezTo>
                  <a:cubicBezTo>
                    <a:pt x="339344" y="169442"/>
                    <a:pt x="310982" y="157299"/>
                    <a:pt x="277858" y="157299"/>
                  </a:cubicBezTo>
                  <a:cubicBezTo>
                    <a:pt x="244836" y="157299"/>
                    <a:pt x="216359" y="169442"/>
                    <a:pt x="192542" y="193575"/>
                  </a:cubicBezTo>
                  <a:cubicBezTo>
                    <a:pt x="168724" y="217670"/>
                    <a:pt x="156770" y="246489"/>
                    <a:pt x="156770" y="279956"/>
                  </a:cubicBezTo>
                  <a:cubicBezTo>
                    <a:pt x="156770" y="314189"/>
                    <a:pt x="168724" y="343200"/>
                    <a:pt x="192542" y="366988"/>
                  </a:cubicBezTo>
                  <a:cubicBezTo>
                    <a:pt x="216359" y="390623"/>
                    <a:pt x="244836" y="402523"/>
                    <a:pt x="277858" y="402523"/>
                  </a:cubicBezTo>
                  <a:cubicBezTo>
                    <a:pt x="310982" y="402523"/>
                    <a:pt x="339344" y="390623"/>
                    <a:pt x="363162" y="366988"/>
                  </a:cubicBezTo>
                  <a:cubicBezTo>
                    <a:pt x="387082" y="343200"/>
                    <a:pt x="398946" y="314189"/>
                    <a:pt x="398946" y="279956"/>
                  </a:cubicBezTo>
                  <a:moveTo>
                    <a:pt x="559612" y="476799"/>
                  </a:moveTo>
                  <a:cubicBezTo>
                    <a:pt x="559968" y="498532"/>
                    <a:pt x="552814" y="517251"/>
                    <a:pt x="537843" y="532816"/>
                  </a:cubicBezTo>
                  <a:cubicBezTo>
                    <a:pt x="522886" y="548330"/>
                    <a:pt x="504733" y="556502"/>
                    <a:pt x="483257" y="557205"/>
                  </a:cubicBezTo>
                  <a:cubicBezTo>
                    <a:pt x="461743" y="557817"/>
                    <a:pt x="442979" y="550386"/>
                    <a:pt x="426914" y="534872"/>
                  </a:cubicBezTo>
                  <a:cubicBezTo>
                    <a:pt x="422611" y="530658"/>
                    <a:pt x="418818" y="526240"/>
                    <a:pt x="415648" y="521580"/>
                  </a:cubicBezTo>
                  <a:cubicBezTo>
                    <a:pt x="373219" y="547117"/>
                    <a:pt x="327238" y="559822"/>
                    <a:pt x="277604" y="559822"/>
                  </a:cubicBezTo>
                  <a:cubicBezTo>
                    <a:pt x="200803" y="559822"/>
                    <a:pt x="135346" y="532612"/>
                    <a:pt x="81256" y="478012"/>
                  </a:cubicBezTo>
                  <a:cubicBezTo>
                    <a:pt x="27077" y="423400"/>
                    <a:pt x="0" y="357398"/>
                    <a:pt x="0" y="279956"/>
                  </a:cubicBezTo>
                  <a:cubicBezTo>
                    <a:pt x="0" y="203266"/>
                    <a:pt x="27077" y="137367"/>
                    <a:pt x="81256" y="82410"/>
                  </a:cubicBezTo>
                  <a:cubicBezTo>
                    <a:pt x="135447" y="27466"/>
                    <a:pt x="201058" y="0"/>
                    <a:pt x="277858" y="0"/>
                  </a:cubicBezTo>
                  <a:cubicBezTo>
                    <a:pt x="354760" y="0"/>
                    <a:pt x="420371" y="27364"/>
                    <a:pt x="474550" y="82218"/>
                  </a:cubicBezTo>
                  <a:cubicBezTo>
                    <a:pt x="527087" y="135209"/>
                    <a:pt x="554711" y="198708"/>
                    <a:pt x="556416" y="272026"/>
                  </a:cubicBezTo>
                  <a:lnTo>
                    <a:pt x="556416" y="272180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: 図形 89">
              <a:extLst>
                <a:ext uri="{FF2B5EF4-FFF2-40B4-BE49-F238E27FC236}">
                  <a16:creationId xmlns:a16="http://schemas.microsoft.com/office/drawing/2014/main" id="{AB22B837-8472-4E3D-9005-D5EFD0622872}"/>
                </a:ext>
              </a:extLst>
            </p:cNvPr>
            <p:cNvSpPr/>
            <p:nvPr/>
          </p:nvSpPr>
          <p:spPr>
            <a:xfrm>
              <a:off x="301024" y="5530915"/>
              <a:ext cx="53007" cy="88613"/>
            </a:xfrm>
            <a:custGeom>
              <a:avLst/>
              <a:gdLst>
                <a:gd name="connsiteX0" fmla="*/ 227320 w 216510"/>
                <a:gd name="connsiteY0" fmla="*/ 353427 h 361950"/>
                <a:gd name="connsiteX1" fmla="*/ 220866 w 216510"/>
                <a:gd name="connsiteY1" fmla="*/ 378633 h 361950"/>
                <a:gd name="connsiteX2" fmla="*/ 198601 w 216510"/>
                <a:gd name="connsiteY2" fmla="*/ 391836 h 361950"/>
                <a:gd name="connsiteX3" fmla="*/ 175776 w 216510"/>
                <a:gd name="connsiteY3" fmla="*/ 393381 h 361950"/>
                <a:gd name="connsiteX4" fmla="*/ 113679 w 216510"/>
                <a:gd name="connsiteY4" fmla="*/ 372402 h 361950"/>
                <a:gd name="connsiteX5" fmla="*/ 80912 w 216510"/>
                <a:gd name="connsiteY5" fmla="*/ 270022 h 361950"/>
                <a:gd name="connsiteX6" fmla="*/ 80912 w 216510"/>
                <a:gd name="connsiteY6" fmla="*/ 216610 h 361950"/>
                <a:gd name="connsiteX7" fmla="*/ 33722 w 216510"/>
                <a:gd name="connsiteY7" fmla="*/ 216610 h 361950"/>
                <a:gd name="connsiteX8" fmla="*/ 9955 w 216510"/>
                <a:gd name="connsiteY8" fmla="*/ 206676 h 361950"/>
                <a:gd name="connsiteX9" fmla="*/ 0 w 216510"/>
                <a:gd name="connsiteY9" fmla="*/ 182785 h 361950"/>
                <a:gd name="connsiteX10" fmla="*/ 9955 w 216510"/>
                <a:gd name="connsiteY10" fmla="*/ 158908 h 361950"/>
                <a:gd name="connsiteX11" fmla="*/ 33722 w 216510"/>
                <a:gd name="connsiteY11" fmla="*/ 148910 h 361950"/>
                <a:gd name="connsiteX12" fmla="*/ 80912 w 216510"/>
                <a:gd name="connsiteY12" fmla="*/ 148910 h 361950"/>
                <a:gd name="connsiteX13" fmla="*/ 80912 w 216510"/>
                <a:gd name="connsiteY13" fmla="*/ 33825 h 361950"/>
                <a:gd name="connsiteX14" fmla="*/ 90561 w 216510"/>
                <a:gd name="connsiteY14" fmla="*/ 9934 h 361950"/>
                <a:gd name="connsiteX15" fmla="*/ 114137 w 216510"/>
                <a:gd name="connsiteY15" fmla="*/ 0 h 361950"/>
                <a:gd name="connsiteX16" fmla="*/ 138299 w 216510"/>
                <a:gd name="connsiteY16" fmla="*/ 9934 h 361950"/>
                <a:gd name="connsiteX17" fmla="*/ 147910 w 216510"/>
                <a:gd name="connsiteY17" fmla="*/ 33825 h 361950"/>
                <a:gd name="connsiteX18" fmla="*/ 147910 w 216510"/>
                <a:gd name="connsiteY18" fmla="*/ 148910 h 361950"/>
                <a:gd name="connsiteX19" fmla="*/ 190594 w 216510"/>
                <a:gd name="connsiteY19" fmla="*/ 148910 h 361950"/>
                <a:gd name="connsiteX20" fmla="*/ 214654 w 216510"/>
                <a:gd name="connsiteY20" fmla="*/ 158908 h 361950"/>
                <a:gd name="connsiteX21" fmla="*/ 224367 w 216510"/>
                <a:gd name="connsiteY21" fmla="*/ 182785 h 361950"/>
                <a:gd name="connsiteX22" fmla="*/ 214654 w 216510"/>
                <a:gd name="connsiteY22" fmla="*/ 206676 h 361950"/>
                <a:gd name="connsiteX23" fmla="*/ 190594 w 216510"/>
                <a:gd name="connsiteY23" fmla="*/ 216610 h 361950"/>
                <a:gd name="connsiteX24" fmla="*/ 147910 w 216510"/>
                <a:gd name="connsiteY24" fmla="*/ 216610 h 361950"/>
                <a:gd name="connsiteX25" fmla="*/ 147910 w 216510"/>
                <a:gd name="connsiteY25" fmla="*/ 270022 h 361950"/>
                <a:gd name="connsiteX26" fmla="*/ 157814 w 216510"/>
                <a:gd name="connsiteY26" fmla="*/ 321403 h 361950"/>
                <a:gd name="connsiteX27" fmla="*/ 189639 w 216510"/>
                <a:gd name="connsiteY27" fmla="*/ 324378 h 361950"/>
                <a:gd name="connsiteX28" fmla="*/ 214412 w 216510"/>
                <a:gd name="connsiteY28" fmla="*/ 331440 h 361950"/>
                <a:gd name="connsiteX29" fmla="*/ 227320 w 216510"/>
                <a:gd name="connsiteY29" fmla="*/ 35342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6510" h="361950">
                  <a:moveTo>
                    <a:pt x="227320" y="353427"/>
                  </a:moveTo>
                  <a:cubicBezTo>
                    <a:pt x="228669" y="362672"/>
                    <a:pt x="226518" y="371202"/>
                    <a:pt x="220866" y="378633"/>
                  </a:cubicBezTo>
                  <a:cubicBezTo>
                    <a:pt x="215252" y="386064"/>
                    <a:pt x="207856" y="390521"/>
                    <a:pt x="198601" y="391836"/>
                  </a:cubicBezTo>
                  <a:cubicBezTo>
                    <a:pt x="190594" y="392781"/>
                    <a:pt x="183083" y="393381"/>
                    <a:pt x="175776" y="393381"/>
                  </a:cubicBezTo>
                  <a:cubicBezTo>
                    <a:pt x="150265" y="393381"/>
                    <a:pt x="129592" y="386307"/>
                    <a:pt x="113679" y="372402"/>
                  </a:cubicBezTo>
                  <a:cubicBezTo>
                    <a:pt x="91911" y="353083"/>
                    <a:pt x="80912" y="319003"/>
                    <a:pt x="80912" y="270022"/>
                  </a:cubicBezTo>
                  <a:lnTo>
                    <a:pt x="80912" y="216610"/>
                  </a:lnTo>
                  <a:lnTo>
                    <a:pt x="33722" y="216610"/>
                  </a:lnTo>
                  <a:cubicBezTo>
                    <a:pt x="24518" y="216610"/>
                    <a:pt x="16511" y="213252"/>
                    <a:pt x="9955" y="206676"/>
                  </a:cubicBezTo>
                  <a:cubicBezTo>
                    <a:pt x="3348" y="199947"/>
                    <a:pt x="0" y="192017"/>
                    <a:pt x="0" y="182785"/>
                  </a:cubicBezTo>
                  <a:cubicBezTo>
                    <a:pt x="0" y="173400"/>
                    <a:pt x="3348" y="165471"/>
                    <a:pt x="9955" y="158908"/>
                  </a:cubicBezTo>
                  <a:cubicBezTo>
                    <a:pt x="16511" y="152166"/>
                    <a:pt x="24518" y="148910"/>
                    <a:pt x="33722" y="148910"/>
                  </a:cubicBezTo>
                  <a:lnTo>
                    <a:pt x="80912" y="148910"/>
                  </a:lnTo>
                  <a:lnTo>
                    <a:pt x="80912" y="33825"/>
                  </a:lnTo>
                  <a:cubicBezTo>
                    <a:pt x="80912" y="24593"/>
                    <a:pt x="84107" y="16561"/>
                    <a:pt x="90561" y="9934"/>
                  </a:cubicBezTo>
                  <a:cubicBezTo>
                    <a:pt x="97015" y="3358"/>
                    <a:pt x="104921" y="0"/>
                    <a:pt x="114137" y="0"/>
                  </a:cubicBezTo>
                  <a:cubicBezTo>
                    <a:pt x="123838" y="0"/>
                    <a:pt x="131845" y="3358"/>
                    <a:pt x="138299" y="9934"/>
                  </a:cubicBezTo>
                  <a:cubicBezTo>
                    <a:pt x="144753" y="16561"/>
                    <a:pt x="147910" y="24593"/>
                    <a:pt x="147910" y="33825"/>
                  </a:cubicBezTo>
                  <a:lnTo>
                    <a:pt x="147910" y="148910"/>
                  </a:lnTo>
                  <a:lnTo>
                    <a:pt x="190594" y="148910"/>
                  </a:lnTo>
                  <a:cubicBezTo>
                    <a:pt x="200192" y="148910"/>
                    <a:pt x="208301" y="152166"/>
                    <a:pt x="214654" y="158908"/>
                  </a:cubicBezTo>
                  <a:cubicBezTo>
                    <a:pt x="221108" y="165471"/>
                    <a:pt x="224367" y="173400"/>
                    <a:pt x="224367" y="182785"/>
                  </a:cubicBezTo>
                  <a:cubicBezTo>
                    <a:pt x="224367" y="192017"/>
                    <a:pt x="221108" y="199947"/>
                    <a:pt x="214654" y="206676"/>
                  </a:cubicBezTo>
                  <a:cubicBezTo>
                    <a:pt x="208301" y="213252"/>
                    <a:pt x="200192" y="216610"/>
                    <a:pt x="190594" y="216610"/>
                  </a:cubicBezTo>
                  <a:lnTo>
                    <a:pt x="147910" y="216610"/>
                  </a:lnTo>
                  <a:lnTo>
                    <a:pt x="147910" y="270022"/>
                  </a:lnTo>
                  <a:cubicBezTo>
                    <a:pt x="147910" y="298726"/>
                    <a:pt x="151258" y="315747"/>
                    <a:pt x="157814" y="321403"/>
                  </a:cubicBezTo>
                  <a:cubicBezTo>
                    <a:pt x="162868" y="325834"/>
                    <a:pt x="173383" y="326779"/>
                    <a:pt x="189639" y="324378"/>
                  </a:cubicBezTo>
                  <a:cubicBezTo>
                    <a:pt x="198843" y="323408"/>
                    <a:pt x="207105" y="325834"/>
                    <a:pt x="214412" y="331440"/>
                  </a:cubicBezTo>
                  <a:cubicBezTo>
                    <a:pt x="221719" y="337122"/>
                    <a:pt x="226009" y="344451"/>
                    <a:pt x="227320" y="35342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: 図形 90">
              <a:extLst>
                <a:ext uri="{FF2B5EF4-FFF2-40B4-BE49-F238E27FC236}">
                  <a16:creationId xmlns:a16="http://schemas.microsoft.com/office/drawing/2014/main" id="{9CD58EC3-D953-46EE-B490-6B28BF4F8FB5}"/>
                </a:ext>
              </a:extLst>
            </p:cNvPr>
            <p:cNvSpPr/>
            <p:nvPr/>
          </p:nvSpPr>
          <p:spPr>
            <a:xfrm>
              <a:off x="169260" y="5346748"/>
              <a:ext cx="132516" cy="159504"/>
            </a:xfrm>
            <a:custGeom>
              <a:avLst/>
              <a:gdLst>
                <a:gd name="connsiteX0" fmla="*/ 561521 w 541276"/>
                <a:gd name="connsiteY0" fmla="*/ 281565 h 651510"/>
                <a:gd name="connsiteX1" fmla="*/ 561521 w 541276"/>
                <a:gd name="connsiteY1" fmla="*/ 591897 h 651510"/>
                <a:gd name="connsiteX2" fmla="*/ 538556 w 541276"/>
                <a:gd name="connsiteY2" fmla="*/ 647595 h 651510"/>
                <a:gd name="connsiteX3" fmla="*/ 483168 w 541276"/>
                <a:gd name="connsiteY3" fmla="*/ 670745 h 651510"/>
                <a:gd name="connsiteX4" fmla="*/ 427270 w 541276"/>
                <a:gd name="connsiteY4" fmla="*/ 647442 h 651510"/>
                <a:gd name="connsiteX5" fmla="*/ 404802 w 541276"/>
                <a:gd name="connsiteY5" fmla="*/ 591897 h 651510"/>
                <a:gd name="connsiteX6" fmla="*/ 404802 w 541276"/>
                <a:gd name="connsiteY6" fmla="*/ 281411 h 651510"/>
                <a:gd name="connsiteX7" fmla="*/ 368330 w 541276"/>
                <a:gd name="connsiteY7" fmla="*/ 193230 h 651510"/>
                <a:gd name="connsiteX8" fmla="*/ 280862 w 541276"/>
                <a:gd name="connsiteY8" fmla="*/ 157197 h 651510"/>
                <a:gd name="connsiteX9" fmla="*/ 193242 w 541276"/>
                <a:gd name="connsiteY9" fmla="*/ 193843 h 651510"/>
                <a:gd name="connsiteX10" fmla="*/ 156872 w 541276"/>
                <a:gd name="connsiteY10" fmla="*/ 281411 h 651510"/>
                <a:gd name="connsiteX11" fmla="*/ 156872 w 541276"/>
                <a:gd name="connsiteY11" fmla="*/ 592995 h 651510"/>
                <a:gd name="connsiteX12" fmla="*/ 133805 w 541276"/>
                <a:gd name="connsiteY12" fmla="*/ 648055 h 651510"/>
                <a:gd name="connsiteX13" fmla="*/ 78404 w 541276"/>
                <a:gd name="connsiteY13" fmla="*/ 670745 h 651510"/>
                <a:gd name="connsiteX14" fmla="*/ 22519 w 541276"/>
                <a:gd name="connsiteY14" fmla="*/ 647595 h 651510"/>
                <a:gd name="connsiteX15" fmla="*/ 0 w 541276"/>
                <a:gd name="connsiteY15" fmla="*/ 591897 h 651510"/>
                <a:gd name="connsiteX16" fmla="*/ 0 w 541276"/>
                <a:gd name="connsiteY16" fmla="*/ 281565 h 651510"/>
                <a:gd name="connsiteX17" fmla="*/ 83165 w 541276"/>
                <a:gd name="connsiteY17" fmla="*/ 82218 h 651510"/>
                <a:gd name="connsiteX18" fmla="*/ 280862 w 541276"/>
                <a:gd name="connsiteY18" fmla="*/ 0 h 651510"/>
                <a:gd name="connsiteX19" fmla="*/ 478954 w 541276"/>
                <a:gd name="connsiteY19" fmla="*/ 82218 h 651510"/>
                <a:gd name="connsiteX20" fmla="*/ 561521 w 541276"/>
                <a:gd name="connsiteY20" fmla="*/ 281565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61521" y="281565"/>
                  </a:moveTo>
                  <a:lnTo>
                    <a:pt x="561521" y="591897"/>
                  </a:lnTo>
                  <a:cubicBezTo>
                    <a:pt x="561521" y="613515"/>
                    <a:pt x="553858" y="632094"/>
                    <a:pt x="538556" y="647595"/>
                  </a:cubicBezTo>
                  <a:cubicBezTo>
                    <a:pt x="523140" y="662956"/>
                    <a:pt x="504733" y="670745"/>
                    <a:pt x="483168" y="670745"/>
                  </a:cubicBezTo>
                  <a:cubicBezTo>
                    <a:pt x="460890" y="670745"/>
                    <a:pt x="442228" y="662956"/>
                    <a:pt x="427270" y="647442"/>
                  </a:cubicBezTo>
                  <a:cubicBezTo>
                    <a:pt x="412211" y="632094"/>
                    <a:pt x="404802" y="613515"/>
                    <a:pt x="404802" y="591897"/>
                  </a:cubicBezTo>
                  <a:lnTo>
                    <a:pt x="404802" y="281411"/>
                  </a:lnTo>
                  <a:cubicBezTo>
                    <a:pt x="404802" y="246489"/>
                    <a:pt x="392594" y="217223"/>
                    <a:pt x="368330" y="193230"/>
                  </a:cubicBezTo>
                  <a:cubicBezTo>
                    <a:pt x="343914" y="169187"/>
                    <a:pt x="314839" y="157197"/>
                    <a:pt x="280862" y="157197"/>
                  </a:cubicBezTo>
                  <a:cubicBezTo>
                    <a:pt x="246886" y="157197"/>
                    <a:pt x="217658" y="169442"/>
                    <a:pt x="193242" y="193843"/>
                  </a:cubicBezTo>
                  <a:cubicBezTo>
                    <a:pt x="168978" y="218180"/>
                    <a:pt x="156872" y="247332"/>
                    <a:pt x="156872" y="281411"/>
                  </a:cubicBezTo>
                  <a:lnTo>
                    <a:pt x="156872" y="592995"/>
                  </a:lnTo>
                  <a:cubicBezTo>
                    <a:pt x="156872" y="614728"/>
                    <a:pt x="149119" y="633038"/>
                    <a:pt x="133805" y="648055"/>
                  </a:cubicBezTo>
                  <a:cubicBezTo>
                    <a:pt x="118338" y="663211"/>
                    <a:pt x="99931" y="670745"/>
                    <a:pt x="78404" y="670745"/>
                  </a:cubicBezTo>
                  <a:cubicBezTo>
                    <a:pt x="56139" y="670745"/>
                    <a:pt x="37477" y="662956"/>
                    <a:pt x="22519" y="647595"/>
                  </a:cubicBezTo>
                  <a:cubicBezTo>
                    <a:pt x="7460" y="632094"/>
                    <a:pt x="0" y="613515"/>
                    <a:pt x="0" y="591897"/>
                  </a:cubicBezTo>
                  <a:lnTo>
                    <a:pt x="0" y="281565"/>
                  </a:lnTo>
                  <a:cubicBezTo>
                    <a:pt x="751" y="203522"/>
                    <a:pt x="28528" y="137162"/>
                    <a:pt x="83165" y="82218"/>
                  </a:cubicBezTo>
                  <a:cubicBezTo>
                    <a:pt x="137853" y="27364"/>
                    <a:pt x="203808" y="0"/>
                    <a:pt x="280862" y="0"/>
                  </a:cubicBezTo>
                  <a:cubicBezTo>
                    <a:pt x="357764" y="0"/>
                    <a:pt x="423821" y="27364"/>
                    <a:pt x="478954" y="82218"/>
                  </a:cubicBezTo>
                  <a:cubicBezTo>
                    <a:pt x="533999" y="137162"/>
                    <a:pt x="561521" y="203522"/>
                    <a:pt x="561521" y="281565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: 図形 91">
              <a:extLst>
                <a:ext uri="{FF2B5EF4-FFF2-40B4-BE49-F238E27FC236}">
                  <a16:creationId xmlns:a16="http://schemas.microsoft.com/office/drawing/2014/main" id="{961D85BC-440C-4A91-92D0-A5CA1D080511}"/>
                </a:ext>
              </a:extLst>
            </p:cNvPr>
            <p:cNvSpPr/>
            <p:nvPr/>
          </p:nvSpPr>
          <p:spPr>
            <a:xfrm>
              <a:off x="170179" y="5530917"/>
              <a:ext cx="53007" cy="88613"/>
            </a:xfrm>
            <a:custGeom>
              <a:avLst/>
              <a:gdLst>
                <a:gd name="connsiteX0" fmla="*/ 173230 w 216510"/>
                <a:gd name="connsiteY0" fmla="*/ 274325 h 361950"/>
                <a:gd name="connsiteX1" fmla="*/ 157661 w 216510"/>
                <a:gd name="connsiteY1" fmla="*/ 236784 h 361950"/>
                <a:gd name="connsiteX2" fmla="*/ 120337 w 216510"/>
                <a:gd name="connsiteY2" fmla="*/ 221028 h 361950"/>
                <a:gd name="connsiteX3" fmla="*/ 83114 w 216510"/>
                <a:gd name="connsiteY3" fmla="*/ 236529 h 361950"/>
                <a:gd name="connsiteX4" fmla="*/ 67596 w 216510"/>
                <a:gd name="connsiteY4" fmla="*/ 274325 h 361950"/>
                <a:gd name="connsiteX5" fmla="*/ 83114 w 216510"/>
                <a:gd name="connsiteY5" fmla="*/ 311673 h 361950"/>
                <a:gd name="connsiteX6" fmla="*/ 120337 w 216510"/>
                <a:gd name="connsiteY6" fmla="*/ 327124 h 361950"/>
                <a:gd name="connsiteX7" fmla="*/ 157661 w 216510"/>
                <a:gd name="connsiteY7" fmla="*/ 311673 h 361950"/>
                <a:gd name="connsiteX8" fmla="*/ 173230 w 216510"/>
                <a:gd name="connsiteY8" fmla="*/ 274325 h 361950"/>
                <a:gd name="connsiteX9" fmla="*/ 240827 w 216510"/>
                <a:gd name="connsiteY9" fmla="*/ 33812 h 361950"/>
                <a:gd name="connsiteX10" fmla="*/ 240827 w 216510"/>
                <a:gd name="connsiteY10" fmla="*/ 274325 h 361950"/>
                <a:gd name="connsiteX11" fmla="*/ 205552 w 216510"/>
                <a:gd name="connsiteY11" fmla="*/ 359441 h 361950"/>
                <a:gd name="connsiteX12" fmla="*/ 120693 w 216510"/>
                <a:gd name="connsiteY12" fmla="*/ 394837 h 361950"/>
                <a:gd name="connsiteX13" fmla="*/ 35275 w 216510"/>
                <a:gd name="connsiteY13" fmla="*/ 359441 h 361950"/>
                <a:gd name="connsiteX14" fmla="*/ 0 w 216510"/>
                <a:gd name="connsiteY14" fmla="*/ 274325 h 361950"/>
                <a:gd name="connsiteX15" fmla="*/ 35173 w 216510"/>
                <a:gd name="connsiteY15" fmla="*/ 188646 h 361950"/>
                <a:gd name="connsiteX16" fmla="*/ 120337 w 216510"/>
                <a:gd name="connsiteY16" fmla="*/ 153366 h 361950"/>
                <a:gd name="connsiteX17" fmla="*/ 173230 w 216510"/>
                <a:gd name="connsiteY17" fmla="*/ 165867 h 361950"/>
                <a:gd name="connsiteX18" fmla="*/ 173230 w 216510"/>
                <a:gd name="connsiteY18" fmla="*/ 33812 h 361950"/>
                <a:gd name="connsiteX19" fmla="*/ 183045 w 216510"/>
                <a:gd name="connsiteY19" fmla="*/ 9921 h 361950"/>
                <a:gd name="connsiteX20" fmla="*/ 207359 w 216510"/>
                <a:gd name="connsiteY20" fmla="*/ 0 h 361950"/>
                <a:gd name="connsiteX21" fmla="*/ 231024 w 216510"/>
                <a:gd name="connsiteY21" fmla="*/ 9921 h 361950"/>
                <a:gd name="connsiteX22" fmla="*/ 240827 w 216510"/>
                <a:gd name="connsiteY22" fmla="*/ 33812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30" y="274325"/>
                  </a:moveTo>
                  <a:cubicBezTo>
                    <a:pt x="173230" y="259679"/>
                    <a:pt x="168074" y="247229"/>
                    <a:pt x="157661" y="236784"/>
                  </a:cubicBezTo>
                  <a:cubicBezTo>
                    <a:pt x="147261" y="226340"/>
                    <a:pt x="134951" y="221028"/>
                    <a:pt x="120337" y="221028"/>
                  </a:cubicBezTo>
                  <a:cubicBezTo>
                    <a:pt x="105876" y="221028"/>
                    <a:pt x="93413" y="226186"/>
                    <a:pt x="83114" y="236529"/>
                  </a:cubicBezTo>
                  <a:cubicBezTo>
                    <a:pt x="72701" y="246719"/>
                    <a:pt x="67596" y="259475"/>
                    <a:pt x="67596" y="274325"/>
                  </a:cubicBezTo>
                  <a:cubicBezTo>
                    <a:pt x="67596" y="288971"/>
                    <a:pt x="72701" y="301331"/>
                    <a:pt x="83114" y="311673"/>
                  </a:cubicBezTo>
                  <a:cubicBezTo>
                    <a:pt x="93413" y="321952"/>
                    <a:pt x="105876" y="327124"/>
                    <a:pt x="120337" y="327124"/>
                  </a:cubicBezTo>
                  <a:cubicBezTo>
                    <a:pt x="134951" y="327124"/>
                    <a:pt x="147261" y="321952"/>
                    <a:pt x="157661" y="311673"/>
                  </a:cubicBezTo>
                  <a:cubicBezTo>
                    <a:pt x="168074" y="301331"/>
                    <a:pt x="173230" y="288971"/>
                    <a:pt x="173230" y="274325"/>
                  </a:cubicBezTo>
                  <a:moveTo>
                    <a:pt x="240827" y="33812"/>
                  </a:moveTo>
                  <a:lnTo>
                    <a:pt x="240827" y="274325"/>
                  </a:lnTo>
                  <a:cubicBezTo>
                    <a:pt x="240827" y="307600"/>
                    <a:pt x="228975" y="335909"/>
                    <a:pt x="205552" y="359441"/>
                  </a:cubicBezTo>
                  <a:cubicBezTo>
                    <a:pt x="182090" y="383089"/>
                    <a:pt x="153715" y="394837"/>
                    <a:pt x="120693" y="394837"/>
                  </a:cubicBezTo>
                  <a:cubicBezTo>
                    <a:pt x="87213" y="394837"/>
                    <a:pt x="58749" y="383089"/>
                    <a:pt x="35275" y="359441"/>
                  </a:cubicBezTo>
                  <a:cubicBezTo>
                    <a:pt x="11813" y="335909"/>
                    <a:pt x="0" y="307600"/>
                    <a:pt x="0" y="274325"/>
                  </a:cubicBezTo>
                  <a:cubicBezTo>
                    <a:pt x="0" y="240845"/>
                    <a:pt x="11712" y="212294"/>
                    <a:pt x="35173" y="188646"/>
                  </a:cubicBezTo>
                  <a:cubicBezTo>
                    <a:pt x="58596" y="165113"/>
                    <a:pt x="86971" y="153366"/>
                    <a:pt x="120337" y="153366"/>
                  </a:cubicBezTo>
                  <a:cubicBezTo>
                    <a:pt x="138757" y="153366"/>
                    <a:pt x="156465" y="157439"/>
                    <a:pt x="173230" y="165867"/>
                  </a:cubicBezTo>
                  <a:lnTo>
                    <a:pt x="173230" y="33812"/>
                  </a:lnTo>
                  <a:cubicBezTo>
                    <a:pt x="173230" y="24580"/>
                    <a:pt x="176578" y="16561"/>
                    <a:pt x="183045" y="9921"/>
                  </a:cubicBezTo>
                  <a:cubicBezTo>
                    <a:pt x="189486" y="3345"/>
                    <a:pt x="197646" y="0"/>
                    <a:pt x="207359" y="0"/>
                  </a:cubicBezTo>
                  <a:cubicBezTo>
                    <a:pt x="216665" y="0"/>
                    <a:pt x="224570" y="3345"/>
                    <a:pt x="231024" y="9921"/>
                  </a:cubicBezTo>
                  <a:cubicBezTo>
                    <a:pt x="237479" y="16561"/>
                    <a:pt x="240827" y="24580"/>
                    <a:pt x="240827" y="33812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: 図形 92">
              <a:extLst>
                <a:ext uri="{FF2B5EF4-FFF2-40B4-BE49-F238E27FC236}">
                  <a16:creationId xmlns:a16="http://schemas.microsoft.com/office/drawing/2014/main" id="{21186D41-C42C-45F2-8B2B-FE21838688C8}"/>
                </a:ext>
              </a:extLst>
            </p:cNvPr>
            <p:cNvSpPr/>
            <p:nvPr/>
          </p:nvSpPr>
          <p:spPr>
            <a:xfrm>
              <a:off x="239917" y="5567884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16 h 217170"/>
                <a:gd name="connsiteX2" fmla="*/ 119573 w 216510"/>
                <a:gd name="connsiteY2" fmla="*/ 67687 h 217170"/>
                <a:gd name="connsiteX3" fmla="*/ 82847 w 216510"/>
                <a:gd name="connsiteY3" fmla="*/ 83316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27 w 216510"/>
                <a:gd name="connsiteY9" fmla="*/ 205194 h 217170"/>
                <a:gd name="connsiteX10" fmla="*/ 231457 w 216510"/>
                <a:gd name="connsiteY10" fmla="*/ 229289 h 217170"/>
                <a:gd name="connsiteX11" fmla="*/ 207970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16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66" y="67687"/>
                    <a:pt x="93107" y="72910"/>
                    <a:pt x="82847" y="83316"/>
                  </a:cubicBezTo>
                  <a:cubicBezTo>
                    <a:pt x="72612" y="93672"/>
                    <a:pt x="67456" y="106070"/>
                    <a:pt x="67456" y="120474"/>
                  </a:cubicBezTo>
                  <a:cubicBezTo>
                    <a:pt x="67456" y="135209"/>
                    <a:pt x="72612" y="147697"/>
                    <a:pt x="82847" y="157937"/>
                  </a:cubicBezTo>
                  <a:cubicBezTo>
                    <a:pt x="93107" y="168101"/>
                    <a:pt x="105366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27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70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32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: 図形 93">
              <a:extLst>
                <a:ext uri="{FF2B5EF4-FFF2-40B4-BE49-F238E27FC236}">
                  <a16:creationId xmlns:a16="http://schemas.microsoft.com/office/drawing/2014/main" id="{44933D8D-24F8-4A1B-86DB-ED76B1C539A3}"/>
                </a:ext>
              </a:extLst>
            </p:cNvPr>
            <p:cNvSpPr/>
            <p:nvPr/>
          </p:nvSpPr>
          <p:spPr>
            <a:xfrm>
              <a:off x="362418" y="5567887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04 h 217170"/>
                <a:gd name="connsiteX2" fmla="*/ 119573 w 216510"/>
                <a:gd name="connsiteY2" fmla="*/ 67687 h 217170"/>
                <a:gd name="connsiteX3" fmla="*/ 82847 w 216510"/>
                <a:gd name="connsiteY3" fmla="*/ 83304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14 w 216510"/>
                <a:gd name="connsiteY9" fmla="*/ 205194 h 217170"/>
                <a:gd name="connsiteX10" fmla="*/ 231457 w 216510"/>
                <a:gd name="connsiteY10" fmla="*/ 229289 h 217170"/>
                <a:gd name="connsiteX11" fmla="*/ 207958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52 w 216510"/>
                <a:gd name="connsiteY20" fmla="*/ 117064 h 217170"/>
                <a:gd name="connsiteX21" fmla="*/ 239452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04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54" y="67687"/>
                    <a:pt x="93107" y="72910"/>
                    <a:pt x="82847" y="83304"/>
                  </a:cubicBezTo>
                  <a:cubicBezTo>
                    <a:pt x="72599" y="93672"/>
                    <a:pt x="67456" y="106070"/>
                    <a:pt x="67456" y="120474"/>
                  </a:cubicBezTo>
                  <a:cubicBezTo>
                    <a:pt x="67456" y="135209"/>
                    <a:pt x="72599" y="147697"/>
                    <a:pt x="82847" y="157937"/>
                  </a:cubicBezTo>
                  <a:cubicBezTo>
                    <a:pt x="93107" y="168101"/>
                    <a:pt x="105354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14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58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19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07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52" y="117064"/>
                  </a:cubicBezTo>
                  <a:lnTo>
                    <a:pt x="239452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: 図形 94">
              <a:extLst>
                <a:ext uri="{FF2B5EF4-FFF2-40B4-BE49-F238E27FC236}">
                  <a16:creationId xmlns:a16="http://schemas.microsoft.com/office/drawing/2014/main" id="{16683CD7-D72E-420F-B32E-AFAB1501968B}"/>
                </a:ext>
              </a:extLst>
            </p:cNvPr>
            <p:cNvSpPr/>
            <p:nvPr/>
          </p:nvSpPr>
          <p:spPr>
            <a:xfrm>
              <a:off x="500846" y="5569114"/>
              <a:ext cx="53007" cy="53168"/>
            </a:xfrm>
            <a:custGeom>
              <a:avLst/>
              <a:gdLst>
                <a:gd name="connsiteX0" fmla="*/ 171677 w 216510"/>
                <a:gd name="connsiteY0" fmla="*/ 120486 h 217170"/>
                <a:gd name="connsiteX1" fmla="*/ 156274 w 216510"/>
                <a:gd name="connsiteY1" fmla="*/ 83316 h 217170"/>
                <a:gd name="connsiteX2" fmla="*/ 119560 w 216510"/>
                <a:gd name="connsiteY2" fmla="*/ 67700 h 217170"/>
                <a:gd name="connsiteX3" fmla="*/ 82847 w 216510"/>
                <a:gd name="connsiteY3" fmla="*/ 83316 h 217170"/>
                <a:gd name="connsiteX4" fmla="*/ 67444 w 216510"/>
                <a:gd name="connsiteY4" fmla="*/ 120486 h 217170"/>
                <a:gd name="connsiteX5" fmla="*/ 82847 w 216510"/>
                <a:gd name="connsiteY5" fmla="*/ 157937 h 217170"/>
                <a:gd name="connsiteX6" fmla="*/ 119560 w 216510"/>
                <a:gd name="connsiteY6" fmla="*/ 173234 h 217170"/>
                <a:gd name="connsiteX7" fmla="*/ 156274 w 216510"/>
                <a:gd name="connsiteY7" fmla="*/ 157937 h 217170"/>
                <a:gd name="connsiteX8" fmla="*/ 171677 w 216510"/>
                <a:gd name="connsiteY8" fmla="*/ 120486 h 217170"/>
                <a:gd name="connsiteX9" fmla="*/ 240827 w 216510"/>
                <a:gd name="connsiteY9" fmla="*/ 205194 h 217170"/>
                <a:gd name="connsiteX10" fmla="*/ 231444 w 216510"/>
                <a:gd name="connsiteY10" fmla="*/ 229289 h 217170"/>
                <a:gd name="connsiteX11" fmla="*/ 207958 w 216510"/>
                <a:gd name="connsiteY11" fmla="*/ 239798 h 217170"/>
                <a:gd name="connsiteX12" fmla="*/ 183707 w 216510"/>
                <a:gd name="connsiteY12" fmla="*/ 230183 h 217170"/>
                <a:gd name="connsiteX13" fmla="*/ 178857 w 216510"/>
                <a:gd name="connsiteY13" fmla="*/ 224463 h 217170"/>
                <a:gd name="connsiteX14" fmla="*/ 119446 w 216510"/>
                <a:gd name="connsiteY14" fmla="*/ 240922 h 217170"/>
                <a:gd name="connsiteX15" fmla="*/ 34969 w 216510"/>
                <a:gd name="connsiteY15" fmla="*/ 205718 h 217170"/>
                <a:gd name="connsiteX16" fmla="*/ 0 w 216510"/>
                <a:gd name="connsiteY16" fmla="*/ 120486 h 217170"/>
                <a:gd name="connsiteX17" fmla="*/ 34969 w 216510"/>
                <a:gd name="connsiteY17" fmla="*/ 35472 h 217170"/>
                <a:gd name="connsiteX18" fmla="*/ 119560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86"/>
                  </a:moveTo>
                  <a:cubicBezTo>
                    <a:pt x="171677" y="106083"/>
                    <a:pt x="166572" y="93672"/>
                    <a:pt x="156274" y="83316"/>
                  </a:cubicBezTo>
                  <a:cubicBezTo>
                    <a:pt x="146026" y="72923"/>
                    <a:pt x="133818" y="67700"/>
                    <a:pt x="119560" y="67700"/>
                  </a:cubicBezTo>
                  <a:cubicBezTo>
                    <a:pt x="105354" y="67700"/>
                    <a:pt x="93095" y="72923"/>
                    <a:pt x="82847" y="83316"/>
                  </a:cubicBezTo>
                  <a:cubicBezTo>
                    <a:pt x="72599" y="93672"/>
                    <a:pt x="67444" y="106083"/>
                    <a:pt x="67444" y="120486"/>
                  </a:cubicBezTo>
                  <a:cubicBezTo>
                    <a:pt x="67444" y="135209"/>
                    <a:pt x="72599" y="147697"/>
                    <a:pt x="82847" y="157937"/>
                  </a:cubicBezTo>
                  <a:cubicBezTo>
                    <a:pt x="93095" y="168101"/>
                    <a:pt x="105354" y="173234"/>
                    <a:pt x="119560" y="173234"/>
                  </a:cubicBezTo>
                  <a:cubicBezTo>
                    <a:pt x="133818" y="173234"/>
                    <a:pt x="146026" y="168101"/>
                    <a:pt x="156274" y="157937"/>
                  </a:cubicBezTo>
                  <a:cubicBezTo>
                    <a:pt x="166572" y="147697"/>
                    <a:pt x="171677" y="135209"/>
                    <a:pt x="171677" y="120486"/>
                  </a:cubicBezTo>
                  <a:moveTo>
                    <a:pt x="240827" y="205194"/>
                  </a:moveTo>
                  <a:cubicBezTo>
                    <a:pt x="240967" y="214541"/>
                    <a:pt x="237886" y="222598"/>
                    <a:pt x="231444" y="229289"/>
                  </a:cubicBezTo>
                  <a:cubicBezTo>
                    <a:pt x="225003" y="235967"/>
                    <a:pt x="217200" y="239491"/>
                    <a:pt x="207958" y="239798"/>
                  </a:cubicBezTo>
                  <a:cubicBezTo>
                    <a:pt x="198703" y="240053"/>
                    <a:pt x="190619" y="236848"/>
                    <a:pt x="183707" y="230183"/>
                  </a:cubicBezTo>
                  <a:cubicBezTo>
                    <a:pt x="181861" y="228370"/>
                    <a:pt x="180232" y="226467"/>
                    <a:pt x="178857" y="224463"/>
                  </a:cubicBezTo>
                  <a:cubicBezTo>
                    <a:pt x="160615" y="235457"/>
                    <a:pt x="140819" y="240922"/>
                    <a:pt x="119446" y="240922"/>
                  </a:cubicBezTo>
                  <a:cubicBezTo>
                    <a:pt x="86411" y="240922"/>
                    <a:pt x="58240" y="229213"/>
                    <a:pt x="34969" y="205718"/>
                  </a:cubicBezTo>
                  <a:cubicBezTo>
                    <a:pt x="11648" y="182211"/>
                    <a:pt x="0" y="153800"/>
                    <a:pt x="0" y="120486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24"/>
                    <a:pt x="86513" y="0"/>
                    <a:pt x="119560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25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96" name="フリーフォーム: 図形 95">
            <a:extLst>
              <a:ext uri="{FF2B5EF4-FFF2-40B4-BE49-F238E27FC236}">
                <a16:creationId xmlns:a16="http://schemas.microsoft.com/office/drawing/2014/main" id="{CDB0F6A6-6BD2-4A4B-BBCE-9A255836AA05}"/>
              </a:ext>
            </a:extLst>
          </p:cNvPr>
          <p:cNvSpPr/>
          <p:nvPr userDrawn="1"/>
        </p:nvSpPr>
        <p:spPr>
          <a:xfrm>
            <a:off x="8587776" y="6531855"/>
            <a:ext cx="265033" cy="62029"/>
          </a:xfrm>
          <a:custGeom>
            <a:avLst/>
            <a:gdLst>
              <a:gd name="connsiteX0" fmla="*/ 553450 w 1082552"/>
              <a:gd name="connsiteY0" fmla="*/ 0 h 253365"/>
              <a:gd name="connsiteX1" fmla="*/ 1106952 w 1082552"/>
              <a:gd name="connsiteY1" fmla="*/ 136320 h 253365"/>
              <a:gd name="connsiteX2" fmla="*/ 553450 w 1082552"/>
              <a:gd name="connsiteY2" fmla="*/ 272690 h 253365"/>
              <a:gd name="connsiteX3" fmla="*/ 0 w 1082552"/>
              <a:gd name="connsiteY3" fmla="*/ 136320 h 253365"/>
              <a:gd name="connsiteX4" fmla="*/ 553450 w 1082552"/>
              <a:gd name="connsiteY4" fmla="*/ 0 h 25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552" h="253365">
                <a:moveTo>
                  <a:pt x="553450" y="0"/>
                </a:moveTo>
                <a:cubicBezTo>
                  <a:pt x="859149" y="0"/>
                  <a:pt x="1106952" y="61048"/>
                  <a:pt x="1106952" y="136320"/>
                </a:cubicBezTo>
                <a:cubicBezTo>
                  <a:pt x="1106952" y="211630"/>
                  <a:pt x="859149" y="272690"/>
                  <a:pt x="553450" y="272690"/>
                </a:cubicBezTo>
                <a:cubicBezTo>
                  <a:pt x="247739" y="272690"/>
                  <a:pt x="0" y="211630"/>
                  <a:pt x="0" y="136320"/>
                </a:cubicBezTo>
                <a:cubicBezTo>
                  <a:pt x="0" y="61048"/>
                  <a:pt x="247739" y="0"/>
                  <a:pt x="553450" y="0"/>
                </a:cubicBezTo>
              </a:path>
            </a:pathLst>
          </a:custGeom>
          <a:solidFill>
            <a:srgbClr val="000000"/>
          </a:solidFill>
          <a:ln w="1273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20B0E06-D965-4CEE-BB05-23D5E0DCE501}"/>
              </a:ext>
            </a:extLst>
          </p:cNvPr>
          <p:cNvGrpSpPr/>
          <p:nvPr userDrawn="1"/>
        </p:nvGrpSpPr>
        <p:grpSpPr>
          <a:xfrm>
            <a:off x="162000" y="198000"/>
            <a:ext cx="337864" cy="385073"/>
            <a:chOff x="190363" y="4915840"/>
            <a:chExt cx="337864" cy="385073"/>
          </a:xfrm>
        </p:grpSpPr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E5F829C5-558D-4E5C-A58B-FF36B66D79A3}"/>
                </a:ext>
              </a:extLst>
            </p:cNvPr>
            <p:cNvSpPr/>
            <p:nvPr/>
          </p:nvSpPr>
          <p:spPr>
            <a:xfrm>
              <a:off x="190363" y="4915840"/>
              <a:ext cx="335708" cy="274701"/>
            </a:xfrm>
            <a:custGeom>
              <a:avLst/>
              <a:gdLst>
                <a:gd name="connsiteX0" fmla="*/ 841442 w 1371233"/>
                <a:gd name="connsiteY0" fmla="*/ 551982 h 1122045"/>
                <a:gd name="connsiteX1" fmla="*/ 841072 w 1371233"/>
                <a:gd name="connsiteY1" fmla="*/ 551561 h 1122045"/>
                <a:gd name="connsiteX2" fmla="*/ 461438 w 1371233"/>
                <a:gd name="connsiteY2" fmla="*/ 378595 h 1122045"/>
                <a:gd name="connsiteX3" fmla="*/ 330204 w 1371233"/>
                <a:gd name="connsiteY3" fmla="*/ 394019 h 1122045"/>
                <a:gd name="connsiteX4" fmla="*/ 78481 w 1371233"/>
                <a:gd name="connsiteY4" fmla="*/ 548420 h 1122045"/>
                <a:gd name="connsiteX5" fmla="*/ 460547 w 1371233"/>
                <a:gd name="connsiteY5" fmla="*/ 550169 h 1122045"/>
                <a:gd name="connsiteX6" fmla="*/ 623975 w 1371233"/>
                <a:gd name="connsiteY6" fmla="*/ 550973 h 1122045"/>
                <a:gd name="connsiteX7" fmla="*/ 838043 w 1371233"/>
                <a:gd name="connsiteY7" fmla="*/ 551982 h 1122045"/>
                <a:gd name="connsiteX8" fmla="*/ 899872 w 1371233"/>
                <a:gd name="connsiteY8" fmla="*/ 543312 h 1122045"/>
                <a:gd name="connsiteX9" fmla="*/ 956928 w 1371233"/>
                <a:gd name="connsiteY9" fmla="*/ 256257 h 1122045"/>
                <a:gd name="connsiteX10" fmla="*/ 763598 w 1371233"/>
                <a:gd name="connsiteY10" fmla="*/ 49824 h 1122045"/>
                <a:gd name="connsiteX11" fmla="*/ 408519 w 1371233"/>
                <a:gd name="connsiteY11" fmla="*/ 263165 h 1122045"/>
                <a:gd name="connsiteX12" fmla="*/ 362551 w 1371233"/>
                <a:gd name="connsiteY12" fmla="*/ 339701 h 1122045"/>
                <a:gd name="connsiteX13" fmla="*/ 418703 w 1371233"/>
                <a:gd name="connsiteY13" fmla="*/ 332959 h 1122045"/>
                <a:gd name="connsiteX14" fmla="*/ 407412 w 1371233"/>
                <a:gd name="connsiteY14" fmla="*/ 300399 h 1122045"/>
                <a:gd name="connsiteX15" fmla="*/ 418016 w 1371233"/>
                <a:gd name="connsiteY15" fmla="*/ 268374 h 1122045"/>
                <a:gd name="connsiteX16" fmla="*/ 460814 w 1371233"/>
                <a:gd name="connsiteY16" fmla="*/ 246846 h 1122045"/>
                <a:gd name="connsiteX17" fmla="*/ 514153 w 1371233"/>
                <a:gd name="connsiteY17" fmla="*/ 300399 h 1122045"/>
                <a:gd name="connsiteX18" fmla="*/ 499093 w 1371233"/>
                <a:gd name="connsiteY18" fmla="*/ 337530 h 1122045"/>
                <a:gd name="connsiteX19" fmla="*/ 899872 w 1371233"/>
                <a:gd name="connsiteY19" fmla="*/ 543312 h 1122045"/>
                <a:gd name="connsiteX20" fmla="*/ 965839 w 1371233"/>
                <a:gd name="connsiteY20" fmla="*/ 526508 h 1122045"/>
                <a:gd name="connsiteX21" fmla="*/ 1133570 w 1371233"/>
                <a:gd name="connsiteY21" fmla="*/ 152485 h 1122045"/>
                <a:gd name="connsiteX22" fmla="*/ 1128529 w 1371233"/>
                <a:gd name="connsiteY22" fmla="*/ 136945 h 1122045"/>
                <a:gd name="connsiteX23" fmla="*/ 853739 w 1371233"/>
                <a:gd name="connsiteY23" fmla="*/ 45406 h 1122045"/>
                <a:gd name="connsiteX24" fmla="*/ 1000096 w 1371233"/>
                <a:gd name="connsiteY24" fmla="*/ 243437 h 1122045"/>
                <a:gd name="connsiteX25" fmla="*/ 965839 w 1371233"/>
                <a:gd name="connsiteY25" fmla="*/ 526508 h 1122045"/>
                <a:gd name="connsiteX26" fmla="*/ 1319212 w 1371233"/>
                <a:gd name="connsiteY26" fmla="*/ 375658 h 1122045"/>
                <a:gd name="connsiteX27" fmla="*/ 1186591 w 1371233"/>
                <a:gd name="connsiteY27" fmla="*/ 183385 h 1122045"/>
                <a:gd name="connsiteX28" fmla="*/ 973426 w 1371233"/>
                <a:gd name="connsiteY28" fmla="*/ 572463 h 1122045"/>
                <a:gd name="connsiteX29" fmla="*/ 1115697 w 1371233"/>
                <a:gd name="connsiteY29" fmla="*/ 564049 h 1122045"/>
                <a:gd name="connsiteX30" fmla="*/ 1319212 w 1371233"/>
                <a:gd name="connsiteY30" fmla="*/ 375658 h 1122045"/>
                <a:gd name="connsiteX31" fmla="*/ 1356384 w 1371233"/>
                <a:gd name="connsiteY31" fmla="*/ 570012 h 1122045"/>
                <a:gd name="connsiteX32" fmla="*/ 1339631 w 1371233"/>
                <a:gd name="connsiteY32" fmla="*/ 437995 h 1122045"/>
                <a:gd name="connsiteX33" fmla="*/ 1128376 w 1371233"/>
                <a:gd name="connsiteY33" fmla="*/ 607297 h 1122045"/>
                <a:gd name="connsiteX34" fmla="*/ 1026294 w 1371233"/>
                <a:gd name="connsiteY34" fmla="*/ 622198 h 1122045"/>
                <a:gd name="connsiteX35" fmla="*/ 896117 w 1371233"/>
                <a:gd name="connsiteY35" fmla="*/ 597247 h 1122045"/>
                <a:gd name="connsiteX36" fmla="*/ 895952 w 1371233"/>
                <a:gd name="connsiteY36" fmla="*/ 597247 h 1122045"/>
                <a:gd name="connsiteX37" fmla="*/ 876067 w 1371233"/>
                <a:gd name="connsiteY37" fmla="*/ 597145 h 1122045"/>
                <a:gd name="connsiteX38" fmla="*/ 877175 w 1371233"/>
                <a:gd name="connsiteY38" fmla="*/ 599635 h 1122045"/>
                <a:gd name="connsiteX39" fmla="*/ 1214584 w 1371233"/>
                <a:gd name="connsiteY39" fmla="*/ 774683 h 1122045"/>
                <a:gd name="connsiteX40" fmla="*/ 1332158 w 1371233"/>
                <a:gd name="connsiteY40" fmla="*/ 728089 h 1122045"/>
                <a:gd name="connsiteX41" fmla="*/ 1356384 w 1371233"/>
                <a:gd name="connsiteY41" fmla="*/ 570012 h 1122045"/>
                <a:gd name="connsiteX42" fmla="*/ 359839 w 1371233"/>
                <a:gd name="connsiteY42" fmla="*/ 794742 h 1122045"/>
                <a:gd name="connsiteX43" fmla="*/ 832951 w 1371233"/>
                <a:gd name="connsiteY43" fmla="*/ 1095039 h 1122045"/>
                <a:gd name="connsiteX44" fmla="*/ 1306546 w 1371233"/>
                <a:gd name="connsiteY44" fmla="*/ 793261 h 1122045"/>
                <a:gd name="connsiteX45" fmla="*/ 1222337 w 1371233"/>
                <a:gd name="connsiteY45" fmla="*/ 819041 h 1122045"/>
                <a:gd name="connsiteX46" fmla="*/ 1160991 w 1371233"/>
                <a:gd name="connsiteY46" fmla="*/ 824417 h 1122045"/>
                <a:gd name="connsiteX47" fmla="*/ 849449 w 1371233"/>
                <a:gd name="connsiteY47" fmla="*/ 643305 h 1122045"/>
                <a:gd name="connsiteX48" fmla="*/ 463195 w 1371233"/>
                <a:gd name="connsiteY48" fmla="*/ 807090 h 1122045"/>
                <a:gd name="connsiteX49" fmla="*/ 454334 w 1371233"/>
                <a:gd name="connsiteY49" fmla="*/ 806975 h 1122045"/>
                <a:gd name="connsiteX50" fmla="*/ 438218 w 1371233"/>
                <a:gd name="connsiteY50" fmla="*/ 806336 h 1122045"/>
                <a:gd name="connsiteX51" fmla="*/ 359839 w 1371233"/>
                <a:gd name="connsiteY51" fmla="*/ 794742 h 1122045"/>
                <a:gd name="connsiteX52" fmla="*/ 637074 w 1371233"/>
                <a:gd name="connsiteY52" fmla="*/ 596073 h 1122045"/>
                <a:gd name="connsiteX53" fmla="*/ 498559 w 1371233"/>
                <a:gd name="connsiteY53" fmla="*/ 759794 h 1122045"/>
                <a:gd name="connsiteX54" fmla="*/ 829297 w 1371233"/>
                <a:gd name="connsiteY54" fmla="*/ 602202 h 1122045"/>
                <a:gd name="connsiteX55" fmla="*/ 827120 w 1371233"/>
                <a:gd name="connsiteY55" fmla="*/ 596979 h 1122045"/>
                <a:gd name="connsiteX56" fmla="*/ 578325 w 1371233"/>
                <a:gd name="connsiteY56" fmla="*/ 595702 h 1122045"/>
                <a:gd name="connsiteX57" fmla="*/ 475759 w 1371233"/>
                <a:gd name="connsiteY57" fmla="*/ 595345 h 1122045"/>
                <a:gd name="connsiteX58" fmla="*/ 347810 w 1371233"/>
                <a:gd name="connsiteY58" fmla="*/ 745161 h 1122045"/>
                <a:gd name="connsiteX59" fmla="*/ 438587 w 1371233"/>
                <a:gd name="connsiteY59" fmla="*/ 761173 h 1122045"/>
                <a:gd name="connsiteX60" fmla="*/ 301943 w 1371233"/>
                <a:gd name="connsiteY60" fmla="*/ 729634 h 1122045"/>
                <a:gd name="connsiteX61" fmla="*/ 416895 w 1371233"/>
                <a:gd name="connsiteY61" fmla="*/ 595064 h 1122045"/>
                <a:gd name="connsiteX62" fmla="*/ 91783 w 1371233"/>
                <a:gd name="connsiteY62" fmla="*/ 593583 h 1122045"/>
                <a:gd name="connsiteX63" fmla="*/ 256395 w 1371233"/>
                <a:gd name="connsiteY63" fmla="*/ 709536 h 1122045"/>
                <a:gd name="connsiteX64" fmla="*/ 301943 w 1371233"/>
                <a:gd name="connsiteY64" fmla="*/ 729634 h 1122045"/>
                <a:gd name="connsiteX65" fmla="*/ 303789 w 1371233"/>
                <a:gd name="connsiteY65" fmla="*/ 778360 h 1122045"/>
                <a:gd name="connsiteX66" fmla="*/ 236613 w 1371233"/>
                <a:gd name="connsiteY66" fmla="*/ 750013 h 1122045"/>
                <a:gd name="connsiteX67" fmla="*/ 22850 w 1371233"/>
                <a:gd name="connsiteY67" fmla="*/ 588373 h 1122045"/>
                <a:gd name="connsiteX68" fmla="*/ 13570 w 1371233"/>
                <a:gd name="connsiteY68" fmla="*/ 577877 h 1122045"/>
                <a:gd name="connsiteX69" fmla="*/ 0 w 1371233"/>
                <a:gd name="connsiteY69" fmla="*/ 561610 h 1122045"/>
                <a:gd name="connsiteX70" fmla="*/ 15212 w 1371233"/>
                <a:gd name="connsiteY70" fmla="*/ 546977 h 1122045"/>
                <a:gd name="connsiteX71" fmla="*/ 20050 w 1371233"/>
                <a:gd name="connsiteY71" fmla="*/ 542303 h 1122045"/>
                <a:gd name="connsiteX72" fmla="*/ 306972 w 1371233"/>
                <a:gd name="connsiteY72" fmla="*/ 353964 h 1122045"/>
                <a:gd name="connsiteX73" fmla="*/ 508106 w 1371233"/>
                <a:gd name="connsiteY73" fmla="*/ 102214 h 1122045"/>
                <a:gd name="connsiteX74" fmla="*/ 760568 w 1371233"/>
                <a:gd name="connsiteY74" fmla="*/ 4558 h 1122045"/>
                <a:gd name="connsiteX75" fmla="*/ 764234 w 1371233"/>
                <a:gd name="connsiteY75" fmla="*/ 4201 h 1122045"/>
                <a:gd name="connsiteX76" fmla="*/ 765342 w 1371233"/>
                <a:gd name="connsiteY76" fmla="*/ 4035 h 1122045"/>
                <a:gd name="connsiteX77" fmla="*/ 832951 w 1371233"/>
                <a:gd name="connsiteY77" fmla="*/ 0 h 1122045"/>
                <a:gd name="connsiteX78" fmla="*/ 1156688 w 1371233"/>
                <a:gd name="connsiteY78" fmla="*/ 101729 h 1122045"/>
                <a:gd name="connsiteX79" fmla="*/ 1162887 w 1371233"/>
                <a:gd name="connsiteY79" fmla="*/ 106211 h 1122045"/>
                <a:gd name="connsiteX80" fmla="*/ 1363220 w 1371233"/>
                <a:gd name="connsiteY80" fmla="*/ 364868 h 1122045"/>
                <a:gd name="connsiteX81" fmla="*/ 1365142 w 1371233"/>
                <a:gd name="connsiteY81" fmla="*/ 369976 h 1122045"/>
                <a:gd name="connsiteX82" fmla="*/ 1401410 w 1371233"/>
                <a:gd name="connsiteY82" fmla="*/ 570012 h 1122045"/>
                <a:gd name="connsiteX83" fmla="*/ 1373251 w 1371233"/>
                <a:gd name="connsiteY83" fmla="*/ 747345 h 1122045"/>
                <a:gd name="connsiteX84" fmla="*/ 1371825 w 1371233"/>
                <a:gd name="connsiteY84" fmla="*/ 751392 h 1122045"/>
                <a:gd name="connsiteX85" fmla="*/ 832951 w 1371233"/>
                <a:gd name="connsiteY85" fmla="*/ 1140202 h 1122045"/>
                <a:gd name="connsiteX86" fmla="*/ 303789 w 1371233"/>
                <a:gd name="connsiteY86" fmla="*/ 778360 h 11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371233" h="1122045">
                  <a:moveTo>
                    <a:pt x="841442" y="551982"/>
                  </a:moveTo>
                  <a:cubicBezTo>
                    <a:pt x="841327" y="551816"/>
                    <a:pt x="841174" y="551714"/>
                    <a:pt x="841072" y="551561"/>
                  </a:cubicBezTo>
                  <a:cubicBezTo>
                    <a:pt x="717464" y="447035"/>
                    <a:pt x="589769" y="388912"/>
                    <a:pt x="461438" y="378595"/>
                  </a:cubicBezTo>
                  <a:cubicBezTo>
                    <a:pt x="419340" y="375288"/>
                    <a:pt x="375217" y="380497"/>
                    <a:pt x="330204" y="394019"/>
                  </a:cubicBezTo>
                  <a:cubicBezTo>
                    <a:pt x="271340" y="411679"/>
                    <a:pt x="181721" y="452781"/>
                    <a:pt x="78481" y="548420"/>
                  </a:cubicBezTo>
                  <a:lnTo>
                    <a:pt x="460547" y="550169"/>
                  </a:lnTo>
                  <a:lnTo>
                    <a:pt x="623975" y="550973"/>
                  </a:lnTo>
                  <a:lnTo>
                    <a:pt x="838043" y="551982"/>
                  </a:lnTo>
                  <a:close/>
                  <a:moveTo>
                    <a:pt x="899872" y="543312"/>
                  </a:moveTo>
                  <a:cubicBezTo>
                    <a:pt x="964197" y="463316"/>
                    <a:pt x="986093" y="355189"/>
                    <a:pt x="956928" y="256257"/>
                  </a:cubicBezTo>
                  <a:cubicBezTo>
                    <a:pt x="928820" y="160887"/>
                    <a:pt x="856654" y="84031"/>
                    <a:pt x="763598" y="49824"/>
                  </a:cubicBezTo>
                  <a:cubicBezTo>
                    <a:pt x="621110" y="69181"/>
                    <a:pt x="492155" y="147582"/>
                    <a:pt x="408519" y="263165"/>
                  </a:cubicBezTo>
                  <a:cubicBezTo>
                    <a:pt x="391130" y="287157"/>
                    <a:pt x="375752" y="312746"/>
                    <a:pt x="362551" y="339701"/>
                  </a:cubicBezTo>
                  <a:cubicBezTo>
                    <a:pt x="381430" y="336151"/>
                    <a:pt x="400194" y="333853"/>
                    <a:pt x="418703" y="332959"/>
                  </a:cubicBezTo>
                  <a:cubicBezTo>
                    <a:pt x="411600" y="323919"/>
                    <a:pt x="407412" y="312746"/>
                    <a:pt x="407412" y="300399"/>
                  </a:cubicBezTo>
                  <a:cubicBezTo>
                    <a:pt x="407412" y="288421"/>
                    <a:pt x="411383" y="277313"/>
                    <a:pt x="418016" y="268374"/>
                  </a:cubicBezTo>
                  <a:cubicBezTo>
                    <a:pt x="427767" y="255299"/>
                    <a:pt x="443310" y="246846"/>
                    <a:pt x="460814" y="246846"/>
                  </a:cubicBezTo>
                  <a:cubicBezTo>
                    <a:pt x="490233" y="246846"/>
                    <a:pt x="514153" y="270877"/>
                    <a:pt x="514153" y="300399"/>
                  </a:cubicBezTo>
                  <a:cubicBezTo>
                    <a:pt x="514153" y="314866"/>
                    <a:pt x="508475" y="328005"/>
                    <a:pt x="499093" y="337530"/>
                  </a:cubicBezTo>
                  <a:cubicBezTo>
                    <a:pt x="635801" y="356620"/>
                    <a:pt x="770548" y="425814"/>
                    <a:pt x="899872" y="543312"/>
                  </a:cubicBezTo>
                  <a:moveTo>
                    <a:pt x="965839" y="526508"/>
                  </a:moveTo>
                  <a:cubicBezTo>
                    <a:pt x="1103922" y="461783"/>
                    <a:pt x="1178112" y="303425"/>
                    <a:pt x="1133570" y="152485"/>
                  </a:cubicBezTo>
                  <a:cubicBezTo>
                    <a:pt x="1132081" y="147275"/>
                    <a:pt x="1130439" y="142053"/>
                    <a:pt x="1128529" y="136945"/>
                  </a:cubicBezTo>
                  <a:cubicBezTo>
                    <a:pt x="1049628" y="82640"/>
                    <a:pt x="955452" y="49454"/>
                    <a:pt x="853739" y="45406"/>
                  </a:cubicBezTo>
                  <a:cubicBezTo>
                    <a:pt x="923474" y="91680"/>
                    <a:pt x="975871" y="161525"/>
                    <a:pt x="1000096" y="243437"/>
                  </a:cubicBezTo>
                  <a:cubicBezTo>
                    <a:pt x="1028204" y="338909"/>
                    <a:pt x="1014786" y="441826"/>
                    <a:pt x="965839" y="526508"/>
                  </a:cubicBezTo>
                  <a:moveTo>
                    <a:pt x="1319212" y="375658"/>
                  </a:moveTo>
                  <a:cubicBezTo>
                    <a:pt x="1289793" y="301778"/>
                    <a:pt x="1244029" y="236146"/>
                    <a:pt x="1186591" y="183385"/>
                  </a:cubicBezTo>
                  <a:cubicBezTo>
                    <a:pt x="1213489" y="346200"/>
                    <a:pt x="1125079" y="507725"/>
                    <a:pt x="973426" y="572463"/>
                  </a:cubicBezTo>
                  <a:cubicBezTo>
                    <a:pt x="1020464" y="580712"/>
                    <a:pt x="1068813" y="578043"/>
                    <a:pt x="1115697" y="564049"/>
                  </a:cubicBezTo>
                  <a:cubicBezTo>
                    <a:pt x="1208754" y="536455"/>
                    <a:pt x="1284383" y="466355"/>
                    <a:pt x="1319212" y="375658"/>
                  </a:cubicBezTo>
                  <a:moveTo>
                    <a:pt x="1356384" y="570012"/>
                  </a:moveTo>
                  <a:cubicBezTo>
                    <a:pt x="1356384" y="524491"/>
                    <a:pt x="1350553" y="480234"/>
                    <a:pt x="1339631" y="437995"/>
                  </a:cubicBezTo>
                  <a:cubicBezTo>
                    <a:pt x="1294147" y="519000"/>
                    <a:pt x="1218568" y="580444"/>
                    <a:pt x="1128376" y="607297"/>
                  </a:cubicBezTo>
                  <a:cubicBezTo>
                    <a:pt x="1094794" y="617192"/>
                    <a:pt x="1060436" y="622198"/>
                    <a:pt x="1026294" y="622198"/>
                  </a:cubicBezTo>
                  <a:cubicBezTo>
                    <a:pt x="982172" y="622198"/>
                    <a:pt x="938317" y="613898"/>
                    <a:pt x="896117" y="597247"/>
                  </a:cubicBezTo>
                  <a:lnTo>
                    <a:pt x="895952" y="597247"/>
                  </a:lnTo>
                  <a:lnTo>
                    <a:pt x="876067" y="597145"/>
                  </a:lnTo>
                  <a:cubicBezTo>
                    <a:pt x="876436" y="598001"/>
                    <a:pt x="876806" y="598793"/>
                    <a:pt x="877175" y="599635"/>
                  </a:cubicBezTo>
                  <a:cubicBezTo>
                    <a:pt x="937311" y="726978"/>
                    <a:pt x="1076030" y="798943"/>
                    <a:pt x="1214584" y="774683"/>
                  </a:cubicBezTo>
                  <a:cubicBezTo>
                    <a:pt x="1257064" y="767187"/>
                    <a:pt x="1296514" y="751660"/>
                    <a:pt x="1332158" y="728089"/>
                  </a:cubicBezTo>
                  <a:cubicBezTo>
                    <a:pt x="1347905" y="678253"/>
                    <a:pt x="1356384" y="625122"/>
                    <a:pt x="1356384" y="570012"/>
                  </a:cubicBezTo>
                  <a:moveTo>
                    <a:pt x="359839" y="794742"/>
                  </a:moveTo>
                  <a:cubicBezTo>
                    <a:pt x="445589" y="976378"/>
                    <a:pt x="629538" y="1095039"/>
                    <a:pt x="832951" y="1095039"/>
                  </a:cubicBezTo>
                  <a:cubicBezTo>
                    <a:pt x="1042041" y="1095039"/>
                    <a:pt x="1222871" y="971437"/>
                    <a:pt x="1306546" y="793261"/>
                  </a:cubicBezTo>
                  <a:cubicBezTo>
                    <a:pt x="1279914" y="805328"/>
                    <a:pt x="1251756" y="813832"/>
                    <a:pt x="1222337" y="819041"/>
                  </a:cubicBezTo>
                  <a:cubicBezTo>
                    <a:pt x="1201816" y="822604"/>
                    <a:pt x="1181282" y="824417"/>
                    <a:pt x="1160991" y="824417"/>
                  </a:cubicBezTo>
                  <a:cubicBezTo>
                    <a:pt x="1033283" y="824417"/>
                    <a:pt x="913341" y="755695"/>
                    <a:pt x="849449" y="643305"/>
                  </a:cubicBezTo>
                  <a:cubicBezTo>
                    <a:pt x="770434" y="702194"/>
                    <a:pt x="609017" y="807090"/>
                    <a:pt x="463195" y="807090"/>
                  </a:cubicBezTo>
                  <a:cubicBezTo>
                    <a:pt x="460279" y="807090"/>
                    <a:pt x="457250" y="807090"/>
                    <a:pt x="454334" y="806975"/>
                  </a:cubicBezTo>
                  <a:cubicBezTo>
                    <a:pt x="448975" y="806860"/>
                    <a:pt x="443578" y="806707"/>
                    <a:pt x="438218" y="806336"/>
                  </a:cubicBezTo>
                  <a:cubicBezTo>
                    <a:pt x="412338" y="804791"/>
                    <a:pt x="386254" y="801012"/>
                    <a:pt x="359839" y="794742"/>
                  </a:cubicBezTo>
                  <a:moveTo>
                    <a:pt x="637074" y="596073"/>
                  </a:moveTo>
                  <a:lnTo>
                    <a:pt x="498559" y="759794"/>
                  </a:lnTo>
                  <a:cubicBezTo>
                    <a:pt x="626253" y="744523"/>
                    <a:pt x="763330" y="652089"/>
                    <a:pt x="829297" y="602202"/>
                  </a:cubicBezTo>
                  <a:cubicBezTo>
                    <a:pt x="828495" y="600440"/>
                    <a:pt x="827871" y="598793"/>
                    <a:pt x="827120" y="596979"/>
                  </a:cubicBezTo>
                  <a:close/>
                  <a:moveTo>
                    <a:pt x="578325" y="595702"/>
                  </a:moveTo>
                  <a:lnTo>
                    <a:pt x="475759" y="595345"/>
                  </a:lnTo>
                  <a:lnTo>
                    <a:pt x="347810" y="745161"/>
                  </a:lnTo>
                  <a:cubicBezTo>
                    <a:pt x="378514" y="753933"/>
                    <a:pt x="408939" y="759424"/>
                    <a:pt x="438587" y="761173"/>
                  </a:cubicBezTo>
                  <a:close/>
                  <a:moveTo>
                    <a:pt x="301943" y="729634"/>
                  </a:moveTo>
                  <a:lnTo>
                    <a:pt x="416895" y="595064"/>
                  </a:lnTo>
                  <a:lnTo>
                    <a:pt x="91783" y="593583"/>
                  </a:lnTo>
                  <a:cubicBezTo>
                    <a:pt x="128586" y="627880"/>
                    <a:pt x="186126" y="675073"/>
                    <a:pt x="256395" y="709536"/>
                  </a:cubicBezTo>
                  <a:cubicBezTo>
                    <a:pt x="271608" y="717032"/>
                    <a:pt x="286820" y="723786"/>
                    <a:pt x="301943" y="729634"/>
                  </a:cubicBezTo>
                  <a:moveTo>
                    <a:pt x="303789" y="778360"/>
                  </a:moveTo>
                  <a:cubicBezTo>
                    <a:pt x="281524" y="770584"/>
                    <a:pt x="259043" y="761071"/>
                    <a:pt x="236613" y="750013"/>
                  </a:cubicBezTo>
                  <a:cubicBezTo>
                    <a:pt x="127695" y="696435"/>
                    <a:pt x="48947" y="616822"/>
                    <a:pt x="22850" y="588373"/>
                  </a:cubicBezTo>
                  <a:cubicBezTo>
                    <a:pt x="17389" y="582359"/>
                    <a:pt x="14207" y="578682"/>
                    <a:pt x="13570" y="577877"/>
                  </a:cubicBezTo>
                  <a:lnTo>
                    <a:pt x="0" y="561610"/>
                  </a:lnTo>
                  <a:lnTo>
                    <a:pt x="15212" y="546977"/>
                  </a:lnTo>
                  <a:cubicBezTo>
                    <a:pt x="16384" y="545968"/>
                    <a:pt x="17873" y="544321"/>
                    <a:pt x="20050" y="542303"/>
                  </a:cubicBezTo>
                  <a:cubicBezTo>
                    <a:pt x="135167" y="427308"/>
                    <a:pt x="237988" y="376462"/>
                    <a:pt x="306972" y="353964"/>
                  </a:cubicBezTo>
                  <a:cubicBezTo>
                    <a:pt x="348433" y="252311"/>
                    <a:pt x="417799" y="165305"/>
                    <a:pt x="508106" y="102214"/>
                  </a:cubicBezTo>
                  <a:cubicBezTo>
                    <a:pt x="583773" y="49351"/>
                    <a:pt x="669892" y="16153"/>
                    <a:pt x="760568" y="4558"/>
                  </a:cubicBezTo>
                  <a:cubicBezTo>
                    <a:pt x="761688" y="4456"/>
                    <a:pt x="762961" y="4201"/>
                    <a:pt x="764234" y="4201"/>
                  </a:cubicBezTo>
                  <a:lnTo>
                    <a:pt x="765342" y="4035"/>
                  </a:lnTo>
                  <a:cubicBezTo>
                    <a:pt x="787670" y="1264"/>
                    <a:pt x="810253" y="0"/>
                    <a:pt x="832951" y="0"/>
                  </a:cubicBezTo>
                  <a:cubicBezTo>
                    <a:pt x="953160" y="0"/>
                    <a:pt x="1064739" y="37655"/>
                    <a:pt x="1156688" y="101729"/>
                  </a:cubicBezTo>
                  <a:lnTo>
                    <a:pt x="1162887" y="106211"/>
                  </a:lnTo>
                  <a:cubicBezTo>
                    <a:pt x="1252672" y="170400"/>
                    <a:pt x="1322866" y="260177"/>
                    <a:pt x="1363220" y="364868"/>
                  </a:cubicBezTo>
                  <a:lnTo>
                    <a:pt x="1365142" y="369976"/>
                  </a:lnTo>
                  <a:cubicBezTo>
                    <a:pt x="1388565" y="432313"/>
                    <a:pt x="1401410" y="499694"/>
                    <a:pt x="1401410" y="570012"/>
                  </a:cubicBezTo>
                  <a:cubicBezTo>
                    <a:pt x="1401410" y="631979"/>
                    <a:pt x="1391493" y="691507"/>
                    <a:pt x="1373251" y="747345"/>
                  </a:cubicBezTo>
                  <a:lnTo>
                    <a:pt x="1371825" y="751392"/>
                  </a:lnTo>
                  <a:cubicBezTo>
                    <a:pt x="1296158" y="977119"/>
                    <a:pt x="1083248" y="1140202"/>
                    <a:pt x="832951" y="1140202"/>
                  </a:cubicBezTo>
                  <a:cubicBezTo>
                    <a:pt x="598998" y="1140202"/>
                    <a:pt x="388800" y="995583"/>
                    <a:pt x="303789" y="77836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: 図形 43">
              <a:extLst>
                <a:ext uri="{FF2B5EF4-FFF2-40B4-BE49-F238E27FC236}">
                  <a16:creationId xmlns:a16="http://schemas.microsoft.com/office/drawing/2014/main" id="{8D2E20BE-6103-4A9B-B9F2-206A84058238}"/>
                </a:ext>
              </a:extLst>
            </p:cNvPr>
            <p:cNvSpPr/>
            <p:nvPr/>
          </p:nvSpPr>
          <p:spPr>
            <a:xfrm>
              <a:off x="263194" y="5238884"/>
              <a:ext cx="265033" cy="62029"/>
            </a:xfrm>
            <a:custGeom>
              <a:avLst/>
              <a:gdLst>
                <a:gd name="connsiteX0" fmla="*/ 553450 w 1082552"/>
                <a:gd name="connsiteY0" fmla="*/ 0 h 253365"/>
                <a:gd name="connsiteX1" fmla="*/ 1106952 w 1082552"/>
                <a:gd name="connsiteY1" fmla="*/ 136320 h 253365"/>
                <a:gd name="connsiteX2" fmla="*/ 553450 w 1082552"/>
                <a:gd name="connsiteY2" fmla="*/ 272690 h 253365"/>
                <a:gd name="connsiteX3" fmla="*/ 0 w 1082552"/>
                <a:gd name="connsiteY3" fmla="*/ 136320 h 253365"/>
                <a:gd name="connsiteX4" fmla="*/ 553450 w 1082552"/>
                <a:gd name="connsiteY4" fmla="*/ 0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2" h="253365">
                  <a:moveTo>
                    <a:pt x="553450" y="0"/>
                  </a:moveTo>
                  <a:cubicBezTo>
                    <a:pt x="859149" y="0"/>
                    <a:pt x="1106952" y="61048"/>
                    <a:pt x="1106952" y="136320"/>
                  </a:cubicBezTo>
                  <a:cubicBezTo>
                    <a:pt x="1106952" y="211630"/>
                    <a:pt x="859149" y="272690"/>
                    <a:pt x="553450" y="272690"/>
                  </a:cubicBezTo>
                  <a:cubicBezTo>
                    <a:pt x="247739" y="272690"/>
                    <a:pt x="0" y="211630"/>
                    <a:pt x="0" y="136320"/>
                  </a:cubicBezTo>
                  <a:cubicBezTo>
                    <a:pt x="0" y="61048"/>
                    <a:pt x="247739" y="0"/>
                    <a:pt x="553450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D7D068F8-E012-43B4-9275-8767ABEDD7E2}"/>
                </a:ext>
              </a:extLst>
            </p:cNvPr>
            <p:cNvSpPr/>
            <p:nvPr/>
          </p:nvSpPr>
          <p:spPr>
            <a:xfrm>
              <a:off x="395537" y="5050873"/>
              <a:ext cx="8834" cy="8861"/>
            </a:xfrm>
            <a:custGeom>
              <a:avLst/>
              <a:gdLst>
                <a:gd name="connsiteX0" fmla="*/ 3017 w 0"/>
                <a:gd name="connsiteY0" fmla="*/ 0 h 0"/>
                <a:gd name="connsiteX1" fmla="*/ 3386 w 0"/>
                <a:gd name="connsiteY1" fmla="*/ 421 h 0"/>
                <a:gd name="connsiteX2" fmla="*/ 0 w 0"/>
                <a:gd name="connsiteY2" fmla="*/ 421 h 0"/>
                <a:gd name="connsiteX3" fmla="*/ 3017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17" y="0"/>
                  </a:moveTo>
                  <a:cubicBezTo>
                    <a:pt x="3119" y="166"/>
                    <a:pt x="3284" y="268"/>
                    <a:pt x="3386" y="421"/>
                  </a:cubicBezTo>
                  <a:lnTo>
                    <a:pt x="0" y="421"/>
                  </a:lnTo>
                  <a:cubicBezTo>
                    <a:pt x="1006" y="166"/>
                    <a:pt x="2011" y="0"/>
                    <a:pt x="3017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6093F311-FB98-45CA-BEC0-7037671D4EC4}"/>
                </a:ext>
              </a:extLst>
            </p:cNvPr>
            <p:cNvSpPr/>
            <p:nvPr/>
          </p:nvSpPr>
          <p:spPr>
            <a:xfrm>
              <a:off x="209576" y="5008292"/>
              <a:ext cx="185523" cy="35445"/>
            </a:xfrm>
            <a:custGeom>
              <a:avLst/>
              <a:gdLst>
                <a:gd name="connsiteX0" fmla="*/ 762592 w 757787"/>
                <a:gd name="connsiteY0" fmla="*/ 173930 h 144780"/>
                <a:gd name="connsiteX1" fmla="*/ 759575 w 757787"/>
                <a:gd name="connsiteY1" fmla="*/ 174351 h 144780"/>
                <a:gd name="connsiteX2" fmla="*/ 545494 w 757787"/>
                <a:gd name="connsiteY2" fmla="*/ 173342 h 144780"/>
                <a:gd name="connsiteX3" fmla="*/ 382066 w 757787"/>
                <a:gd name="connsiteY3" fmla="*/ 172550 h 144780"/>
                <a:gd name="connsiteX4" fmla="*/ 0 w 757787"/>
                <a:gd name="connsiteY4" fmla="*/ 170788 h 144780"/>
                <a:gd name="connsiteX5" fmla="*/ 251723 w 757787"/>
                <a:gd name="connsiteY5" fmla="*/ 16388 h 144780"/>
                <a:gd name="connsiteX6" fmla="*/ 382970 w 757787"/>
                <a:gd name="connsiteY6" fmla="*/ 963 h 144780"/>
                <a:gd name="connsiteX7" fmla="*/ 762592 w 757787"/>
                <a:gd name="connsiteY7" fmla="*/ 17393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787" h="144780">
                  <a:moveTo>
                    <a:pt x="762592" y="173930"/>
                  </a:moveTo>
                  <a:cubicBezTo>
                    <a:pt x="761586" y="173930"/>
                    <a:pt x="760581" y="174096"/>
                    <a:pt x="759575" y="174351"/>
                  </a:cubicBezTo>
                  <a:lnTo>
                    <a:pt x="545494" y="173342"/>
                  </a:lnTo>
                  <a:lnTo>
                    <a:pt x="382066" y="172550"/>
                  </a:lnTo>
                  <a:lnTo>
                    <a:pt x="0" y="170788"/>
                  </a:lnTo>
                  <a:cubicBezTo>
                    <a:pt x="103253" y="75163"/>
                    <a:pt x="192860" y="34047"/>
                    <a:pt x="251723" y="16388"/>
                  </a:cubicBezTo>
                  <a:cubicBezTo>
                    <a:pt x="296749" y="2879"/>
                    <a:pt x="340859" y="-2344"/>
                    <a:pt x="382970" y="963"/>
                  </a:cubicBezTo>
                  <a:cubicBezTo>
                    <a:pt x="511289" y="11281"/>
                    <a:pt x="638983" y="69404"/>
                    <a:pt x="762592" y="173930"/>
                  </a:cubicBezTo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AEA2E5CD-8BF0-45B1-85C8-4CF5085DB705}"/>
                </a:ext>
              </a:extLst>
            </p:cNvPr>
            <p:cNvSpPr/>
            <p:nvPr/>
          </p:nvSpPr>
          <p:spPr>
            <a:xfrm>
              <a:off x="369115" y="4981219"/>
              <a:ext cx="26503" cy="26584"/>
            </a:xfrm>
            <a:custGeom>
              <a:avLst/>
              <a:gdLst>
                <a:gd name="connsiteX0" fmla="*/ 118784 w 108255"/>
                <a:gd name="connsiteY0" fmla="*/ 61431 h 108585"/>
                <a:gd name="connsiteX1" fmla="*/ 61244 w 108255"/>
                <a:gd name="connsiteY1" fmla="*/ 3716 h 108585"/>
                <a:gd name="connsiteX2" fmla="*/ 3768 w 108255"/>
                <a:gd name="connsiteY2" fmla="*/ 61431 h 108585"/>
                <a:gd name="connsiteX3" fmla="*/ 61244 w 108255"/>
                <a:gd name="connsiteY3" fmla="*/ 119095 h 108585"/>
                <a:gd name="connsiteX4" fmla="*/ 118784 w 108255"/>
                <a:gd name="connsiteY4" fmla="*/ 61431 h 108585"/>
                <a:gd name="connsiteX5" fmla="*/ 61244 w 108255"/>
                <a:gd name="connsiteY5" fmla="*/ 0 h 108585"/>
                <a:gd name="connsiteX6" fmla="*/ 122501 w 108255"/>
                <a:gd name="connsiteY6" fmla="*/ 61431 h 108585"/>
                <a:gd name="connsiteX7" fmla="*/ 61244 w 108255"/>
                <a:gd name="connsiteY7" fmla="*/ 122874 h 108585"/>
                <a:gd name="connsiteX8" fmla="*/ 0 w 108255"/>
                <a:gd name="connsiteY8" fmla="*/ 61431 h 108585"/>
                <a:gd name="connsiteX9" fmla="*/ 61244 w 108255"/>
                <a:gd name="connsiteY9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5" h="108585">
                  <a:moveTo>
                    <a:pt x="118784" y="61431"/>
                  </a:moveTo>
                  <a:cubicBezTo>
                    <a:pt x="118784" y="29521"/>
                    <a:pt x="93069" y="3716"/>
                    <a:pt x="61244" y="3716"/>
                  </a:cubicBezTo>
                  <a:cubicBezTo>
                    <a:pt x="29546" y="3716"/>
                    <a:pt x="3768" y="29521"/>
                    <a:pt x="3768" y="61431"/>
                  </a:cubicBezTo>
                  <a:cubicBezTo>
                    <a:pt x="3768" y="93238"/>
                    <a:pt x="29546" y="119095"/>
                    <a:pt x="61244" y="119095"/>
                  </a:cubicBezTo>
                  <a:cubicBezTo>
                    <a:pt x="93069" y="119095"/>
                    <a:pt x="118784" y="93238"/>
                    <a:pt x="118784" y="61431"/>
                  </a:cubicBezTo>
                  <a:moveTo>
                    <a:pt x="61244" y="0"/>
                  </a:moveTo>
                  <a:cubicBezTo>
                    <a:pt x="95081" y="0"/>
                    <a:pt x="122501" y="27504"/>
                    <a:pt x="122501" y="61431"/>
                  </a:cubicBezTo>
                  <a:cubicBezTo>
                    <a:pt x="122501" y="95255"/>
                    <a:pt x="95081" y="122874"/>
                    <a:pt x="61244" y="122874"/>
                  </a:cubicBezTo>
                  <a:cubicBezTo>
                    <a:pt x="27535" y="122874"/>
                    <a:pt x="0" y="95255"/>
                    <a:pt x="0" y="61431"/>
                  </a:cubicBezTo>
                  <a:cubicBezTo>
                    <a:pt x="0" y="27504"/>
                    <a:pt x="27535" y="0"/>
                    <a:pt x="61244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02B54986-3AE9-4DD0-AA1C-BC62F9CBE28D}"/>
                </a:ext>
              </a:extLst>
            </p:cNvPr>
            <p:cNvSpPr/>
            <p:nvPr/>
          </p:nvSpPr>
          <p:spPr>
            <a:xfrm>
              <a:off x="370039" y="4982130"/>
              <a:ext cx="26503" cy="26584"/>
            </a:xfrm>
            <a:custGeom>
              <a:avLst/>
              <a:gdLst>
                <a:gd name="connsiteX0" fmla="*/ 57476 w 108255"/>
                <a:gd name="connsiteY0" fmla="*/ 0 h 108585"/>
                <a:gd name="connsiteX1" fmla="*/ 115016 w 108255"/>
                <a:gd name="connsiteY1" fmla="*/ 57715 h 108585"/>
                <a:gd name="connsiteX2" fmla="*/ 57476 w 108255"/>
                <a:gd name="connsiteY2" fmla="*/ 115366 h 108585"/>
                <a:gd name="connsiteX3" fmla="*/ 0 w 108255"/>
                <a:gd name="connsiteY3" fmla="*/ 57715 h 108585"/>
                <a:gd name="connsiteX4" fmla="*/ 57476 w 10825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" h="108585">
                  <a:moveTo>
                    <a:pt x="57476" y="0"/>
                  </a:moveTo>
                  <a:cubicBezTo>
                    <a:pt x="89301" y="0"/>
                    <a:pt x="115016" y="25806"/>
                    <a:pt x="115016" y="57715"/>
                  </a:cubicBezTo>
                  <a:cubicBezTo>
                    <a:pt x="115016" y="89522"/>
                    <a:pt x="89301" y="115366"/>
                    <a:pt x="57476" y="115366"/>
                  </a:cubicBezTo>
                  <a:cubicBezTo>
                    <a:pt x="25766" y="115366"/>
                    <a:pt x="0" y="89522"/>
                    <a:pt x="0" y="57715"/>
                  </a:cubicBezTo>
                  <a:cubicBezTo>
                    <a:pt x="0" y="25806"/>
                    <a:pt x="25766" y="0"/>
                    <a:pt x="57476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4E37B1B0-47CA-48ED-80D0-A1869A79D0C6}"/>
                </a:ext>
              </a:extLst>
            </p:cNvPr>
            <p:cNvSpPr/>
            <p:nvPr/>
          </p:nvSpPr>
          <p:spPr>
            <a:xfrm>
              <a:off x="312421" y="5061773"/>
              <a:ext cx="79510" cy="35445"/>
            </a:xfrm>
            <a:custGeom>
              <a:avLst/>
              <a:gdLst>
                <a:gd name="connsiteX0" fmla="*/ 328562 w 324765"/>
                <a:gd name="connsiteY0" fmla="*/ 907 h 144780"/>
                <a:gd name="connsiteX1" fmla="*/ 330739 w 324765"/>
                <a:gd name="connsiteY1" fmla="*/ 6116 h 144780"/>
                <a:gd name="connsiteX2" fmla="*/ 0 w 324765"/>
                <a:gd name="connsiteY2" fmla="*/ 163721 h 144780"/>
                <a:gd name="connsiteX3" fmla="*/ 138515 w 324765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44780">
                  <a:moveTo>
                    <a:pt x="328562" y="907"/>
                  </a:moveTo>
                  <a:cubicBezTo>
                    <a:pt x="329313" y="2720"/>
                    <a:pt x="329937" y="4367"/>
                    <a:pt x="330739" y="6116"/>
                  </a:cubicBezTo>
                  <a:cubicBezTo>
                    <a:pt x="264772" y="56004"/>
                    <a:pt x="127695" y="148450"/>
                    <a:pt x="0" y="163721"/>
                  </a:cubicBezTo>
                  <a:lnTo>
                    <a:pt x="138515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4120D690-6E75-4928-8738-E08FB59CCEBC}"/>
                </a:ext>
              </a:extLst>
            </p:cNvPr>
            <p:cNvSpPr/>
            <p:nvPr/>
          </p:nvSpPr>
          <p:spPr>
            <a:xfrm>
              <a:off x="376568" y="4916868"/>
              <a:ext cx="8834" cy="8861"/>
            </a:xfrm>
            <a:custGeom>
              <a:avLst/>
              <a:gdLst>
                <a:gd name="connsiteX0" fmla="*/ 0 w 0"/>
                <a:gd name="connsiteY0" fmla="*/ 358 h 0"/>
                <a:gd name="connsiteX1" fmla="*/ 3654 w 0"/>
                <a:gd name="connsiteY1" fmla="*/ 0 h 0"/>
                <a:gd name="connsiteX2" fmla="*/ 0 w 0"/>
                <a:gd name="connsiteY2" fmla="*/ 3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58"/>
                  </a:moveTo>
                  <a:cubicBezTo>
                    <a:pt x="1108" y="89"/>
                    <a:pt x="2381" y="0"/>
                    <a:pt x="3654" y="0"/>
                  </a:cubicBezTo>
                  <a:cubicBezTo>
                    <a:pt x="2381" y="0"/>
                    <a:pt x="1108" y="255"/>
                    <a:pt x="0" y="358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7508673C-048E-41D7-9042-CF2E71B05ADE}"/>
                </a:ext>
              </a:extLst>
            </p:cNvPr>
            <p:cNvSpPr/>
            <p:nvPr/>
          </p:nvSpPr>
          <p:spPr>
            <a:xfrm>
              <a:off x="275513" y="5061593"/>
              <a:ext cx="53007" cy="35445"/>
            </a:xfrm>
            <a:custGeom>
              <a:avLst/>
              <a:gdLst>
                <a:gd name="connsiteX0" fmla="*/ 230515 w 216510"/>
                <a:gd name="connsiteY0" fmla="*/ 358 h 144780"/>
                <a:gd name="connsiteX1" fmla="*/ 90778 w 216510"/>
                <a:gd name="connsiteY1" fmla="*/ 165828 h 144780"/>
                <a:gd name="connsiteX2" fmla="*/ 0 w 216510"/>
                <a:gd name="connsiteY2" fmla="*/ 149816 h 144780"/>
                <a:gd name="connsiteX3" fmla="*/ 127962 w 216510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510" h="144780">
                  <a:moveTo>
                    <a:pt x="230515" y="358"/>
                  </a:moveTo>
                  <a:lnTo>
                    <a:pt x="90778" y="165828"/>
                  </a:lnTo>
                  <a:cubicBezTo>
                    <a:pt x="61142" y="164079"/>
                    <a:pt x="30705" y="158601"/>
                    <a:pt x="0" y="149816"/>
                  </a:cubicBezTo>
                  <a:lnTo>
                    <a:pt x="127962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: 図形 51">
              <a:extLst>
                <a:ext uri="{FF2B5EF4-FFF2-40B4-BE49-F238E27FC236}">
                  <a16:creationId xmlns:a16="http://schemas.microsoft.com/office/drawing/2014/main" id="{D82F4543-BFE6-456F-85EE-6B5432A410B4}"/>
                </a:ext>
              </a:extLst>
            </p:cNvPr>
            <p:cNvSpPr/>
            <p:nvPr/>
          </p:nvSpPr>
          <p:spPr>
            <a:xfrm>
              <a:off x="212835" y="5061162"/>
              <a:ext cx="79510" cy="26584"/>
            </a:xfrm>
            <a:custGeom>
              <a:avLst/>
              <a:gdLst>
                <a:gd name="connsiteX0" fmla="*/ 325112 w 324765"/>
                <a:gd name="connsiteY0" fmla="*/ 1481 h 108585"/>
                <a:gd name="connsiteX1" fmla="*/ 210147 w 324765"/>
                <a:gd name="connsiteY1" fmla="*/ 136051 h 108585"/>
                <a:gd name="connsiteX2" fmla="*/ 164599 w 324765"/>
                <a:gd name="connsiteY2" fmla="*/ 115953 h 108585"/>
                <a:gd name="connsiteX3" fmla="*/ 0 w 324765"/>
                <a:gd name="connsiteY3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08585">
                  <a:moveTo>
                    <a:pt x="325112" y="1481"/>
                  </a:moveTo>
                  <a:lnTo>
                    <a:pt x="210147" y="136051"/>
                  </a:lnTo>
                  <a:cubicBezTo>
                    <a:pt x="195037" y="130203"/>
                    <a:pt x="179812" y="123449"/>
                    <a:pt x="164599" y="115953"/>
                  </a:cubicBezTo>
                  <a:cubicBezTo>
                    <a:pt x="94342" y="81490"/>
                    <a:pt x="36802" y="34297"/>
                    <a:pt x="0" y="0"/>
                  </a:cubicBez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1914E4D-39CC-454D-B348-3E399A63C082}"/>
              </a:ext>
            </a:extLst>
          </p:cNvPr>
          <p:cNvSpPr txBox="1"/>
          <p:nvPr userDrawn="1"/>
        </p:nvSpPr>
        <p:spPr>
          <a:xfrm>
            <a:off x="8465763" y="6254856"/>
            <a:ext cx="50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DF1CE67-279E-42CD-8F5F-59B6F45C969D}" type="slidenum">
              <a:rPr kumimoji="1" lang="ja-JP" alt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96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(サブタイトルあ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2718117"/>
            <a:ext cx="8280400" cy="715517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dirty="0"/>
              <a:t>セクションタイトル</a:t>
            </a:r>
            <a:endParaRPr lang="en-US" dirty="0"/>
          </a:p>
        </p:txBody>
      </p:sp>
      <p:sp>
        <p:nvSpPr>
          <p:cNvPr id="30" name="テキスト プレースホルダー 4">
            <a:extLst>
              <a:ext uri="{FF2B5EF4-FFF2-40B4-BE49-F238E27FC236}">
                <a16:creationId xmlns:a16="http://schemas.microsoft.com/office/drawing/2014/main" id="{55A2BC53-A24E-425D-8788-3A0BA03474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656070"/>
            <a:ext cx="8280399" cy="41448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6744C8C6-0FC0-4C98-BAC7-49A2E7C9C092}"/>
              </a:ext>
            </a:extLst>
          </p:cNvPr>
          <p:cNvGrpSpPr/>
          <p:nvPr userDrawn="1"/>
        </p:nvGrpSpPr>
        <p:grpSpPr>
          <a:xfrm>
            <a:off x="137587" y="6315150"/>
            <a:ext cx="456287" cy="275534"/>
            <a:chOff x="169260" y="5346748"/>
            <a:chExt cx="456287" cy="275534"/>
          </a:xfrm>
        </p:grpSpPr>
        <p:sp>
          <p:nvSpPr>
            <p:cNvPr id="86" name="フリーフォーム: 図形 85">
              <a:extLst>
                <a:ext uri="{FF2B5EF4-FFF2-40B4-BE49-F238E27FC236}">
                  <a16:creationId xmlns:a16="http://schemas.microsoft.com/office/drawing/2014/main" id="{A08137FC-B8B8-48E4-B503-41B592C3A2FE}"/>
                </a:ext>
              </a:extLst>
            </p:cNvPr>
            <p:cNvSpPr/>
            <p:nvPr/>
          </p:nvSpPr>
          <p:spPr>
            <a:xfrm>
              <a:off x="493031" y="5347574"/>
              <a:ext cx="132516" cy="159504"/>
            </a:xfrm>
            <a:custGeom>
              <a:avLst/>
              <a:gdLst>
                <a:gd name="connsiteX0" fmla="*/ 559281 w 541276"/>
                <a:gd name="connsiteY0" fmla="*/ 79690 h 651510"/>
                <a:gd name="connsiteX1" fmla="*/ 559281 w 541276"/>
                <a:gd name="connsiteY1" fmla="*/ 389154 h 651510"/>
                <a:gd name="connsiteX2" fmla="*/ 477414 w 541276"/>
                <a:gd name="connsiteY2" fmla="*/ 587109 h 651510"/>
                <a:gd name="connsiteX3" fmla="*/ 280264 w 541276"/>
                <a:gd name="connsiteY3" fmla="*/ 669672 h 651510"/>
                <a:gd name="connsiteX4" fmla="*/ 81867 w 541276"/>
                <a:gd name="connsiteY4" fmla="*/ 587109 h 651510"/>
                <a:gd name="connsiteX5" fmla="*/ 0 w 541276"/>
                <a:gd name="connsiteY5" fmla="*/ 389154 h 651510"/>
                <a:gd name="connsiteX6" fmla="*/ 0 w 541276"/>
                <a:gd name="connsiteY6" fmla="*/ 78490 h 651510"/>
                <a:gd name="connsiteX7" fmla="*/ 23130 w 541276"/>
                <a:gd name="connsiteY7" fmla="*/ 23124 h 651510"/>
                <a:gd name="connsiteX8" fmla="*/ 78417 w 541276"/>
                <a:gd name="connsiteY8" fmla="*/ 0 h 651510"/>
                <a:gd name="connsiteX9" fmla="*/ 133805 w 541276"/>
                <a:gd name="connsiteY9" fmla="*/ 23124 h 651510"/>
                <a:gd name="connsiteX10" fmla="*/ 156885 w 541276"/>
                <a:gd name="connsiteY10" fmla="*/ 78490 h 651510"/>
                <a:gd name="connsiteX11" fmla="*/ 156885 w 541276"/>
                <a:gd name="connsiteY11" fmla="*/ 388963 h 651510"/>
                <a:gd name="connsiteX12" fmla="*/ 193013 w 541276"/>
                <a:gd name="connsiteY12" fmla="*/ 476097 h 651510"/>
                <a:gd name="connsiteX13" fmla="*/ 279666 w 541276"/>
                <a:gd name="connsiteY13" fmla="*/ 512335 h 651510"/>
                <a:gd name="connsiteX14" fmla="*/ 365683 w 541276"/>
                <a:gd name="connsiteY14" fmla="*/ 476097 h 651510"/>
                <a:gd name="connsiteX15" fmla="*/ 402409 w 541276"/>
                <a:gd name="connsiteY15" fmla="*/ 387763 h 651510"/>
                <a:gd name="connsiteX16" fmla="*/ 402409 w 541276"/>
                <a:gd name="connsiteY16" fmla="*/ 78490 h 651510"/>
                <a:gd name="connsiteX17" fmla="*/ 425475 w 541276"/>
                <a:gd name="connsiteY17" fmla="*/ 23124 h 651510"/>
                <a:gd name="connsiteX18" fmla="*/ 480915 w 541276"/>
                <a:gd name="connsiteY18" fmla="*/ 0 h 651510"/>
                <a:gd name="connsiteX19" fmla="*/ 536163 w 541276"/>
                <a:gd name="connsiteY19" fmla="*/ 24337 h 651510"/>
                <a:gd name="connsiteX20" fmla="*/ 559281 w 541276"/>
                <a:gd name="connsiteY20" fmla="*/ 79690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59281" y="79690"/>
                  </a:moveTo>
                  <a:lnTo>
                    <a:pt x="559281" y="389154"/>
                  </a:lnTo>
                  <a:cubicBezTo>
                    <a:pt x="559281" y="466112"/>
                    <a:pt x="532000" y="532114"/>
                    <a:pt x="477414" y="587109"/>
                  </a:cubicBezTo>
                  <a:cubicBezTo>
                    <a:pt x="422866" y="642168"/>
                    <a:pt x="357077" y="669672"/>
                    <a:pt x="280264" y="669672"/>
                  </a:cubicBezTo>
                  <a:cubicBezTo>
                    <a:pt x="202598" y="669672"/>
                    <a:pt x="136402" y="642168"/>
                    <a:pt x="81867" y="587109"/>
                  </a:cubicBezTo>
                  <a:cubicBezTo>
                    <a:pt x="27331" y="532114"/>
                    <a:pt x="0" y="466112"/>
                    <a:pt x="0" y="389154"/>
                  </a:cubicBezTo>
                  <a:lnTo>
                    <a:pt x="0" y="78490"/>
                  </a:lnTo>
                  <a:cubicBezTo>
                    <a:pt x="0" y="57013"/>
                    <a:pt x="7663" y="38485"/>
                    <a:pt x="23130" y="23124"/>
                  </a:cubicBezTo>
                  <a:cubicBezTo>
                    <a:pt x="38445" y="7776"/>
                    <a:pt x="56852" y="0"/>
                    <a:pt x="78417" y="0"/>
                  </a:cubicBezTo>
                  <a:cubicBezTo>
                    <a:pt x="99931" y="0"/>
                    <a:pt x="118338" y="7776"/>
                    <a:pt x="133805" y="23124"/>
                  </a:cubicBezTo>
                  <a:cubicBezTo>
                    <a:pt x="149119" y="38485"/>
                    <a:pt x="156885" y="57013"/>
                    <a:pt x="156885" y="78490"/>
                  </a:cubicBezTo>
                  <a:lnTo>
                    <a:pt x="156885" y="388963"/>
                  </a:lnTo>
                  <a:cubicBezTo>
                    <a:pt x="156885" y="422787"/>
                    <a:pt x="168838" y="451849"/>
                    <a:pt x="193013" y="476097"/>
                  </a:cubicBezTo>
                  <a:cubicBezTo>
                    <a:pt x="217072" y="500192"/>
                    <a:pt x="246046" y="512335"/>
                    <a:pt x="279666" y="512335"/>
                  </a:cubicBezTo>
                  <a:cubicBezTo>
                    <a:pt x="313299" y="512335"/>
                    <a:pt x="341967" y="500192"/>
                    <a:pt x="365683" y="476097"/>
                  </a:cubicBezTo>
                  <a:cubicBezTo>
                    <a:pt x="389500" y="451849"/>
                    <a:pt x="401708" y="422443"/>
                    <a:pt x="402409" y="387763"/>
                  </a:cubicBezTo>
                  <a:lnTo>
                    <a:pt x="402409" y="78490"/>
                  </a:lnTo>
                  <a:cubicBezTo>
                    <a:pt x="402409" y="57013"/>
                    <a:pt x="410161" y="38485"/>
                    <a:pt x="425475" y="23124"/>
                  </a:cubicBezTo>
                  <a:cubicBezTo>
                    <a:pt x="440930" y="7776"/>
                    <a:pt x="459350" y="0"/>
                    <a:pt x="480915" y="0"/>
                  </a:cubicBezTo>
                  <a:cubicBezTo>
                    <a:pt x="502428" y="843"/>
                    <a:pt x="520836" y="8874"/>
                    <a:pt x="536163" y="24337"/>
                  </a:cubicBezTo>
                  <a:cubicBezTo>
                    <a:pt x="551617" y="39698"/>
                    <a:pt x="559281" y="58213"/>
                    <a:pt x="559281" y="7969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: 図形 86">
              <a:extLst>
                <a:ext uri="{FF2B5EF4-FFF2-40B4-BE49-F238E27FC236}">
                  <a16:creationId xmlns:a16="http://schemas.microsoft.com/office/drawing/2014/main" id="{7017B6EE-0B03-46ED-9E74-A6286A5546F8}"/>
                </a:ext>
              </a:extLst>
            </p:cNvPr>
            <p:cNvSpPr/>
            <p:nvPr/>
          </p:nvSpPr>
          <p:spPr>
            <a:xfrm>
              <a:off x="570200" y="5530917"/>
              <a:ext cx="53007" cy="88613"/>
            </a:xfrm>
            <a:custGeom>
              <a:avLst/>
              <a:gdLst>
                <a:gd name="connsiteX0" fmla="*/ 173217 w 216510"/>
                <a:gd name="connsiteY0" fmla="*/ 274325 h 361950"/>
                <a:gd name="connsiteX1" fmla="*/ 157559 w 216510"/>
                <a:gd name="connsiteY1" fmla="*/ 236529 h 361950"/>
                <a:gd name="connsiteX2" fmla="*/ 120337 w 216510"/>
                <a:gd name="connsiteY2" fmla="*/ 221028 h 361950"/>
                <a:gd name="connsiteX3" fmla="*/ 83000 w 216510"/>
                <a:gd name="connsiteY3" fmla="*/ 236784 h 361950"/>
                <a:gd name="connsiteX4" fmla="*/ 67431 w 216510"/>
                <a:gd name="connsiteY4" fmla="*/ 274325 h 361950"/>
                <a:gd name="connsiteX5" fmla="*/ 83000 w 216510"/>
                <a:gd name="connsiteY5" fmla="*/ 311673 h 361950"/>
                <a:gd name="connsiteX6" fmla="*/ 120337 w 216510"/>
                <a:gd name="connsiteY6" fmla="*/ 327124 h 361950"/>
                <a:gd name="connsiteX7" fmla="*/ 157559 w 216510"/>
                <a:gd name="connsiteY7" fmla="*/ 311673 h 361950"/>
                <a:gd name="connsiteX8" fmla="*/ 173217 w 216510"/>
                <a:gd name="connsiteY8" fmla="*/ 274325 h 361950"/>
                <a:gd name="connsiteX9" fmla="*/ 205386 w 216510"/>
                <a:gd name="connsiteY9" fmla="*/ 188646 h 361950"/>
                <a:gd name="connsiteX10" fmla="*/ 240725 w 216510"/>
                <a:gd name="connsiteY10" fmla="*/ 274325 h 361950"/>
                <a:gd name="connsiteX11" fmla="*/ 205386 w 216510"/>
                <a:gd name="connsiteY11" fmla="*/ 359441 h 361950"/>
                <a:gd name="connsiteX12" fmla="*/ 120579 w 216510"/>
                <a:gd name="connsiteY12" fmla="*/ 394837 h 361950"/>
                <a:gd name="connsiteX13" fmla="*/ 35160 w 216510"/>
                <a:gd name="connsiteY13" fmla="*/ 359441 h 361950"/>
                <a:gd name="connsiteX14" fmla="*/ 0 w 216510"/>
                <a:gd name="connsiteY14" fmla="*/ 274325 h 361950"/>
                <a:gd name="connsiteX15" fmla="*/ 0 w 216510"/>
                <a:gd name="connsiteY15" fmla="*/ 33812 h 361950"/>
                <a:gd name="connsiteX16" fmla="*/ 9904 w 216510"/>
                <a:gd name="connsiteY16" fmla="*/ 9921 h 361950"/>
                <a:gd name="connsiteX17" fmla="*/ 33722 w 216510"/>
                <a:gd name="connsiteY17" fmla="*/ 0 h 361950"/>
                <a:gd name="connsiteX18" fmla="*/ 57527 w 216510"/>
                <a:gd name="connsiteY18" fmla="*/ 9921 h 361950"/>
                <a:gd name="connsiteX19" fmla="*/ 67431 w 216510"/>
                <a:gd name="connsiteY19" fmla="*/ 33812 h 361950"/>
                <a:gd name="connsiteX20" fmla="*/ 67431 w 216510"/>
                <a:gd name="connsiteY20" fmla="*/ 165867 h 361950"/>
                <a:gd name="connsiteX21" fmla="*/ 120579 w 216510"/>
                <a:gd name="connsiteY21" fmla="*/ 153366 h 361950"/>
                <a:gd name="connsiteX22" fmla="*/ 205386 w 216510"/>
                <a:gd name="connsiteY22" fmla="*/ 18864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17" y="274325"/>
                  </a:moveTo>
                  <a:cubicBezTo>
                    <a:pt x="173217" y="259475"/>
                    <a:pt x="167973" y="246719"/>
                    <a:pt x="157559" y="236529"/>
                  </a:cubicBezTo>
                  <a:cubicBezTo>
                    <a:pt x="147248" y="226186"/>
                    <a:pt x="134836" y="221028"/>
                    <a:pt x="120337" y="221028"/>
                  </a:cubicBezTo>
                  <a:cubicBezTo>
                    <a:pt x="105876" y="221028"/>
                    <a:pt x="93400" y="226340"/>
                    <a:pt x="83000" y="236784"/>
                  </a:cubicBezTo>
                  <a:cubicBezTo>
                    <a:pt x="72599" y="247229"/>
                    <a:pt x="67431" y="259679"/>
                    <a:pt x="67431" y="274325"/>
                  </a:cubicBezTo>
                  <a:cubicBezTo>
                    <a:pt x="67431" y="288971"/>
                    <a:pt x="72599" y="301331"/>
                    <a:pt x="83000" y="311673"/>
                  </a:cubicBezTo>
                  <a:cubicBezTo>
                    <a:pt x="93400" y="321952"/>
                    <a:pt x="105876" y="327124"/>
                    <a:pt x="120337" y="327124"/>
                  </a:cubicBezTo>
                  <a:cubicBezTo>
                    <a:pt x="134836" y="327124"/>
                    <a:pt x="147248" y="321952"/>
                    <a:pt x="157559" y="311673"/>
                  </a:cubicBezTo>
                  <a:cubicBezTo>
                    <a:pt x="167973" y="301331"/>
                    <a:pt x="173217" y="288971"/>
                    <a:pt x="173217" y="274325"/>
                  </a:cubicBezTo>
                  <a:moveTo>
                    <a:pt x="205386" y="188646"/>
                  </a:moveTo>
                  <a:cubicBezTo>
                    <a:pt x="229013" y="212294"/>
                    <a:pt x="240725" y="240845"/>
                    <a:pt x="240725" y="274325"/>
                  </a:cubicBezTo>
                  <a:cubicBezTo>
                    <a:pt x="240725" y="307600"/>
                    <a:pt x="229013" y="335909"/>
                    <a:pt x="205386" y="359441"/>
                  </a:cubicBezTo>
                  <a:cubicBezTo>
                    <a:pt x="181976" y="383089"/>
                    <a:pt x="153600" y="394837"/>
                    <a:pt x="120579" y="394837"/>
                  </a:cubicBezTo>
                  <a:cubicBezTo>
                    <a:pt x="87099" y="394837"/>
                    <a:pt x="58736" y="383089"/>
                    <a:pt x="35160" y="359441"/>
                  </a:cubicBezTo>
                  <a:cubicBezTo>
                    <a:pt x="11699" y="335909"/>
                    <a:pt x="0" y="307600"/>
                    <a:pt x="0" y="274325"/>
                  </a:cubicBezTo>
                  <a:lnTo>
                    <a:pt x="0" y="33812"/>
                  </a:lnTo>
                  <a:cubicBezTo>
                    <a:pt x="0" y="24580"/>
                    <a:pt x="3195" y="16561"/>
                    <a:pt x="9904" y="9921"/>
                  </a:cubicBezTo>
                  <a:cubicBezTo>
                    <a:pt x="16498" y="3345"/>
                    <a:pt x="24416" y="0"/>
                    <a:pt x="33722" y="0"/>
                  </a:cubicBezTo>
                  <a:cubicBezTo>
                    <a:pt x="42926" y="0"/>
                    <a:pt x="50831" y="3345"/>
                    <a:pt x="57527" y="9921"/>
                  </a:cubicBezTo>
                  <a:cubicBezTo>
                    <a:pt x="64096" y="16561"/>
                    <a:pt x="67431" y="24580"/>
                    <a:pt x="67431" y="33812"/>
                  </a:cubicBezTo>
                  <a:lnTo>
                    <a:pt x="67431" y="165867"/>
                  </a:lnTo>
                  <a:cubicBezTo>
                    <a:pt x="84362" y="157439"/>
                    <a:pt x="102018" y="153366"/>
                    <a:pt x="120579" y="153366"/>
                  </a:cubicBezTo>
                  <a:cubicBezTo>
                    <a:pt x="153600" y="153366"/>
                    <a:pt x="181976" y="165113"/>
                    <a:pt x="205386" y="188646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: 図形 87">
              <a:extLst>
                <a:ext uri="{FF2B5EF4-FFF2-40B4-BE49-F238E27FC236}">
                  <a16:creationId xmlns:a16="http://schemas.microsoft.com/office/drawing/2014/main" id="{587D79A5-8A43-4B58-810E-C7EEB5B20D2B}"/>
                </a:ext>
              </a:extLst>
            </p:cNvPr>
            <p:cNvSpPr/>
            <p:nvPr/>
          </p:nvSpPr>
          <p:spPr>
            <a:xfrm>
              <a:off x="459346" y="5531419"/>
              <a:ext cx="35338" cy="88613"/>
            </a:xfrm>
            <a:custGeom>
              <a:avLst/>
              <a:gdLst>
                <a:gd name="connsiteX0" fmla="*/ 146955 w 144340"/>
                <a:gd name="connsiteY0" fmla="*/ 350567 h 361950"/>
                <a:gd name="connsiteX1" fmla="*/ 140501 w 144340"/>
                <a:gd name="connsiteY1" fmla="*/ 375160 h 361950"/>
                <a:gd name="connsiteX2" fmla="*/ 118937 w 144340"/>
                <a:gd name="connsiteY2" fmla="*/ 388107 h 361950"/>
                <a:gd name="connsiteX3" fmla="*/ 94762 w 144340"/>
                <a:gd name="connsiteY3" fmla="*/ 389921 h 361950"/>
                <a:gd name="connsiteX4" fmla="*/ 32818 w 144340"/>
                <a:gd name="connsiteY4" fmla="*/ 368929 h 361950"/>
                <a:gd name="connsiteX5" fmla="*/ 0 w 144340"/>
                <a:gd name="connsiteY5" fmla="*/ 266893 h 361950"/>
                <a:gd name="connsiteX6" fmla="*/ 0 w 144340"/>
                <a:gd name="connsiteY6" fmla="*/ 33812 h 361950"/>
                <a:gd name="connsiteX7" fmla="*/ 9955 w 144340"/>
                <a:gd name="connsiteY7" fmla="*/ 9921 h 361950"/>
                <a:gd name="connsiteX8" fmla="*/ 33760 w 144340"/>
                <a:gd name="connsiteY8" fmla="*/ 0 h 361950"/>
                <a:gd name="connsiteX9" fmla="*/ 57578 w 144340"/>
                <a:gd name="connsiteY9" fmla="*/ 9921 h 361950"/>
                <a:gd name="connsiteX10" fmla="*/ 67495 w 144340"/>
                <a:gd name="connsiteY10" fmla="*/ 33812 h 361950"/>
                <a:gd name="connsiteX11" fmla="*/ 67495 w 144340"/>
                <a:gd name="connsiteY11" fmla="*/ 266893 h 361950"/>
                <a:gd name="connsiteX12" fmla="*/ 76953 w 144340"/>
                <a:gd name="connsiteY12" fmla="*/ 318147 h 361950"/>
                <a:gd name="connsiteX13" fmla="*/ 109274 w 144340"/>
                <a:gd name="connsiteY13" fmla="*/ 321148 h 361950"/>
                <a:gd name="connsiteX14" fmla="*/ 134047 w 144340"/>
                <a:gd name="connsiteY14" fmla="*/ 328081 h 361950"/>
                <a:gd name="connsiteX15" fmla="*/ 146955 w 144340"/>
                <a:gd name="connsiteY15" fmla="*/ 35056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4340" h="361950">
                  <a:moveTo>
                    <a:pt x="146955" y="350567"/>
                  </a:moveTo>
                  <a:cubicBezTo>
                    <a:pt x="148267" y="359556"/>
                    <a:pt x="146115" y="367741"/>
                    <a:pt x="140501" y="375160"/>
                  </a:cubicBezTo>
                  <a:cubicBezTo>
                    <a:pt x="134849" y="382591"/>
                    <a:pt x="127682" y="386907"/>
                    <a:pt x="118937" y="388107"/>
                  </a:cubicBezTo>
                  <a:cubicBezTo>
                    <a:pt x="110089" y="389308"/>
                    <a:pt x="102082" y="389921"/>
                    <a:pt x="94762" y="389921"/>
                  </a:cubicBezTo>
                  <a:cubicBezTo>
                    <a:pt x="69289" y="389921"/>
                    <a:pt x="48731" y="382936"/>
                    <a:pt x="32818" y="368929"/>
                  </a:cubicBezTo>
                  <a:cubicBezTo>
                    <a:pt x="10897" y="349724"/>
                    <a:pt x="0" y="315645"/>
                    <a:pt x="0" y="266893"/>
                  </a:cubicBezTo>
                  <a:lnTo>
                    <a:pt x="0" y="33812"/>
                  </a:lnTo>
                  <a:cubicBezTo>
                    <a:pt x="0" y="24593"/>
                    <a:pt x="3348" y="16561"/>
                    <a:pt x="9955" y="9921"/>
                  </a:cubicBezTo>
                  <a:cubicBezTo>
                    <a:pt x="16511" y="3358"/>
                    <a:pt x="24569" y="0"/>
                    <a:pt x="33760" y="0"/>
                  </a:cubicBezTo>
                  <a:cubicBezTo>
                    <a:pt x="42977" y="0"/>
                    <a:pt x="50984" y="3358"/>
                    <a:pt x="57578" y="9921"/>
                  </a:cubicBezTo>
                  <a:cubicBezTo>
                    <a:pt x="64147" y="16561"/>
                    <a:pt x="67495" y="24593"/>
                    <a:pt x="67495" y="33812"/>
                  </a:cubicBezTo>
                  <a:lnTo>
                    <a:pt x="67495" y="266893"/>
                  </a:lnTo>
                  <a:cubicBezTo>
                    <a:pt x="67495" y="295470"/>
                    <a:pt x="70601" y="312529"/>
                    <a:pt x="76953" y="318147"/>
                  </a:cubicBezTo>
                  <a:cubicBezTo>
                    <a:pt x="81867" y="322463"/>
                    <a:pt x="92611" y="323421"/>
                    <a:pt x="109274" y="321148"/>
                  </a:cubicBezTo>
                  <a:cubicBezTo>
                    <a:pt x="118491" y="320203"/>
                    <a:pt x="126740" y="322463"/>
                    <a:pt x="134047" y="328081"/>
                  </a:cubicBezTo>
                  <a:cubicBezTo>
                    <a:pt x="141354" y="333763"/>
                    <a:pt x="145644" y="341182"/>
                    <a:pt x="146955" y="35056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: 図形 88">
              <a:extLst>
                <a:ext uri="{FF2B5EF4-FFF2-40B4-BE49-F238E27FC236}">
                  <a16:creationId xmlns:a16="http://schemas.microsoft.com/office/drawing/2014/main" id="{5E25ACED-EDF8-4CA1-B2B2-56A5A2BFACDA}"/>
                </a:ext>
              </a:extLst>
            </p:cNvPr>
            <p:cNvSpPr/>
            <p:nvPr/>
          </p:nvSpPr>
          <p:spPr>
            <a:xfrm>
              <a:off x="329052" y="5375194"/>
              <a:ext cx="132516" cy="132920"/>
            </a:xfrm>
            <a:custGeom>
              <a:avLst/>
              <a:gdLst>
                <a:gd name="connsiteX0" fmla="*/ 398946 w 541276"/>
                <a:gd name="connsiteY0" fmla="*/ 279956 h 542925"/>
                <a:gd name="connsiteX1" fmla="*/ 363162 w 541276"/>
                <a:gd name="connsiteY1" fmla="*/ 193575 h 542925"/>
                <a:gd name="connsiteX2" fmla="*/ 277858 w 541276"/>
                <a:gd name="connsiteY2" fmla="*/ 157299 h 542925"/>
                <a:gd name="connsiteX3" fmla="*/ 192542 w 541276"/>
                <a:gd name="connsiteY3" fmla="*/ 193575 h 542925"/>
                <a:gd name="connsiteX4" fmla="*/ 156770 w 541276"/>
                <a:gd name="connsiteY4" fmla="*/ 279956 h 542925"/>
                <a:gd name="connsiteX5" fmla="*/ 192542 w 541276"/>
                <a:gd name="connsiteY5" fmla="*/ 366988 h 542925"/>
                <a:gd name="connsiteX6" fmla="*/ 277858 w 541276"/>
                <a:gd name="connsiteY6" fmla="*/ 402523 h 542925"/>
                <a:gd name="connsiteX7" fmla="*/ 363162 w 541276"/>
                <a:gd name="connsiteY7" fmla="*/ 366988 h 542925"/>
                <a:gd name="connsiteX8" fmla="*/ 398946 w 541276"/>
                <a:gd name="connsiteY8" fmla="*/ 279956 h 542925"/>
                <a:gd name="connsiteX9" fmla="*/ 559612 w 541276"/>
                <a:gd name="connsiteY9" fmla="*/ 476799 h 542925"/>
                <a:gd name="connsiteX10" fmla="*/ 537843 w 541276"/>
                <a:gd name="connsiteY10" fmla="*/ 532816 h 542925"/>
                <a:gd name="connsiteX11" fmla="*/ 483257 w 541276"/>
                <a:gd name="connsiteY11" fmla="*/ 557205 h 542925"/>
                <a:gd name="connsiteX12" fmla="*/ 426914 w 541276"/>
                <a:gd name="connsiteY12" fmla="*/ 534872 h 542925"/>
                <a:gd name="connsiteX13" fmla="*/ 415648 w 541276"/>
                <a:gd name="connsiteY13" fmla="*/ 521580 h 542925"/>
                <a:gd name="connsiteX14" fmla="*/ 277604 w 541276"/>
                <a:gd name="connsiteY14" fmla="*/ 559822 h 542925"/>
                <a:gd name="connsiteX15" fmla="*/ 81256 w 541276"/>
                <a:gd name="connsiteY15" fmla="*/ 478012 h 542925"/>
                <a:gd name="connsiteX16" fmla="*/ 0 w 541276"/>
                <a:gd name="connsiteY16" fmla="*/ 279956 h 542925"/>
                <a:gd name="connsiteX17" fmla="*/ 81256 w 541276"/>
                <a:gd name="connsiteY17" fmla="*/ 82410 h 542925"/>
                <a:gd name="connsiteX18" fmla="*/ 277858 w 541276"/>
                <a:gd name="connsiteY18" fmla="*/ 0 h 542925"/>
                <a:gd name="connsiteX19" fmla="*/ 474550 w 541276"/>
                <a:gd name="connsiteY19" fmla="*/ 82218 h 542925"/>
                <a:gd name="connsiteX20" fmla="*/ 556416 w 541276"/>
                <a:gd name="connsiteY20" fmla="*/ 272026 h 542925"/>
                <a:gd name="connsiteX21" fmla="*/ 556416 w 541276"/>
                <a:gd name="connsiteY21" fmla="*/ 27218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1276" h="542925">
                  <a:moveTo>
                    <a:pt x="398946" y="279956"/>
                  </a:moveTo>
                  <a:cubicBezTo>
                    <a:pt x="398946" y="246489"/>
                    <a:pt x="387082" y="217670"/>
                    <a:pt x="363162" y="193575"/>
                  </a:cubicBezTo>
                  <a:cubicBezTo>
                    <a:pt x="339344" y="169442"/>
                    <a:pt x="310982" y="157299"/>
                    <a:pt x="277858" y="157299"/>
                  </a:cubicBezTo>
                  <a:cubicBezTo>
                    <a:pt x="244836" y="157299"/>
                    <a:pt x="216359" y="169442"/>
                    <a:pt x="192542" y="193575"/>
                  </a:cubicBezTo>
                  <a:cubicBezTo>
                    <a:pt x="168724" y="217670"/>
                    <a:pt x="156770" y="246489"/>
                    <a:pt x="156770" y="279956"/>
                  </a:cubicBezTo>
                  <a:cubicBezTo>
                    <a:pt x="156770" y="314189"/>
                    <a:pt x="168724" y="343200"/>
                    <a:pt x="192542" y="366988"/>
                  </a:cubicBezTo>
                  <a:cubicBezTo>
                    <a:pt x="216359" y="390623"/>
                    <a:pt x="244836" y="402523"/>
                    <a:pt x="277858" y="402523"/>
                  </a:cubicBezTo>
                  <a:cubicBezTo>
                    <a:pt x="310982" y="402523"/>
                    <a:pt x="339344" y="390623"/>
                    <a:pt x="363162" y="366988"/>
                  </a:cubicBezTo>
                  <a:cubicBezTo>
                    <a:pt x="387082" y="343200"/>
                    <a:pt x="398946" y="314189"/>
                    <a:pt x="398946" y="279956"/>
                  </a:cubicBezTo>
                  <a:moveTo>
                    <a:pt x="559612" y="476799"/>
                  </a:moveTo>
                  <a:cubicBezTo>
                    <a:pt x="559968" y="498532"/>
                    <a:pt x="552814" y="517251"/>
                    <a:pt x="537843" y="532816"/>
                  </a:cubicBezTo>
                  <a:cubicBezTo>
                    <a:pt x="522886" y="548330"/>
                    <a:pt x="504733" y="556502"/>
                    <a:pt x="483257" y="557205"/>
                  </a:cubicBezTo>
                  <a:cubicBezTo>
                    <a:pt x="461743" y="557817"/>
                    <a:pt x="442979" y="550386"/>
                    <a:pt x="426914" y="534872"/>
                  </a:cubicBezTo>
                  <a:cubicBezTo>
                    <a:pt x="422611" y="530658"/>
                    <a:pt x="418818" y="526240"/>
                    <a:pt x="415648" y="521580"/>
                  </a:cubicBezTo>
                  <a:cubicBezTo>
                    <a:pt x="373219" y="547117"/>
                    <a:pt x="327238" y="559822"/>
                    <a:pt x="277604" y="559822"/>
                  </a:cubicBezTo>
                  <a:cubicBezTo>
                    <a:pt x="200803" y="559822"/>
                    <a:pt x="135346" y="532612"/>
                    <a:pt x="81256" y="478012"/>
                  </a:cubicBezTo>
                  <a:cubicBezTo>
                    <a:pt x="27077" y="423400"/>
                    <a:pt x="0" y="357398"/>
                    <a:pt x="0" y="279956"/>
                  </a:cubicBezTo>
                  <a:cubicBezTo>
                    <a:pt x="0" y="203266"/>
                    <a:pt x="27077" y="137367"/>
                    <a:pt x="81256" y="82410"/>
                  </a:cubicBezTo>
                  <a:cubicBezTo>
                    <a:pt x="135447" y="27466"/>
                    <a:pt x="201058" y="0"/>
                    <a:pt x="277858" y="0"/>
                  </a:cubicBezTo>
                  <a:cubicBezTo>
                    <a:pt x="354760" y="0"/>
                    <a:pt x="420371" y="27364"/>
                    <a:pt x="474550" y="82218"/>
                  </a:cubicBezTo>
                  <a:cubicBezTo>
                    <a:pt x="527087" y="135209"/>
                    <a:pt x="554711" y="198708"/>
                    <a:pt x="556416" y="272026"/>
                  </a:cubicBezTo>
                  <a:lnTo>
                    <a:pt x="556416" y="272180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: 図形 89">
              <a:extLst>
                <a:ext uri="{FF2B5EF4-FFF2-40B4-BE49-F238E27FC236}">
                  <a16:creationId xmlns:a16="http://schemas.microsoft.com/office/drawing/2014/main" id="{AB22B837-8472-4E3D-9005-D5EFD0622872}"/>
                </a:ext>
              </a:extLst>
            </p:cNvPr>
            <p:cNvSpPr/>
            <p:nvPr/>
          </p:nvSpPr>
          <p:spPr>
            <a:xfrm>
              <a:off x="301024" y="5530915"/>
              <a:ext cx="53007" cy="88613"/>
            </a:xfrm>
            <a:custGeom>
              <a:avLst/>
              <a:gdLst>
                <a:gd name="connsiteX0" fmla="*/ 227320 w 216510"/>
                <a:gd name="connsiteY0" fmla="*/ 353427 h 361950"/>
                <a:gd name="connsiteX1" fmla="*/ 220866 w 216510"/>
                <a:gd name="connsiteY1" fmla="*/ 378633 h 361950"/>
                <a:gd name="connsiteX2" fmla="*/ 198601 w 216510"/>
                <a:gd name="connsiteY2" fmla="*/ 391836 h 361950"/>
                <a:gd name="connsiteX3" fmla="*/ 175776 w 216510"/>
                <a:gd name="connsiteY3" fmla="*/ 393381 h 361950"/>
                <a:gd name="connsiteX4" fmla="*/ 113679 w 216510"/>
                <a:gd name="connsiteY4" fmla="*/ 372402 h 361950"/>
                <a:gd name="connsiteX5" fmla="*/ 80912 w 216510"/>
                <a:gd name="connsiteY5" fmla="*/ 270022 h 361950"/>
                <a:gd name="connsiteX6" fmla="*/ 80912 w 216510"/>
                <a:gd name="connsiteY6" fmla="*/ 216610 h 361950"/>
                <a:gd name="connsiteX7" fmla="*/ 33722 w 216510"/>
                <a:gd name="connsiteY7" fmla="*/ 216610 h 361950"/>
                <a:gd name="connsiteX8" fmla="*/ 9955 w 216510"/>
                <a:gd name="connsiteY8" fmla="*/ 206676 h 361950"/>
                <a:gd name="connsiteX9" fmla="*/ 0 w 216510"/>
                <a:gd name="connsiteY9" fmla="*/ 182785 h 361950"/>
                <a:gd name="connsiteX10" fmla="*/ 9955 w 216510"/>
                <a:gd name="connsiteY10" fmla="*/ 158908 h 361950"/>
                <a:gd name="connsiteX11" fmla="*/ 33722 w 216510"/>
                <a:gd name="connsiteY11" fmla="*/ 148910 h 361950"/>
                <a:gd name="connsiteX12" fmla="*/ 80912 w 216510"/>
                <a:gd name="connsiteY12" fmla="*/ 148910 h 361950"/>
                <a:gd name="connsiteX13" fmla="*/ 80912 w 216510"/>
                <a:gd name="connsiteY13" fmla="*/ 33825 h 361950"/>
                <a:gd name="connsiteX14" fmla="*/ 90561 w 216510"/>
                <a:gd name="connsiteY14" fmla="*/ 9934 h 361950"/>
                <a:gd name="connsiteX15" fmla="*/ 114137 w 216510"/>
                <a:gd name="connsiteY15" fmla="*/ 0 h 361950"/>
                <a:gd name="connsiteX16" fmla="*/ 138299 w 216510"/>
                <a:gd name="connsiteY16" fmla="*/ 9934 h 361950"/>
                <a:gd name="connsiteX17" fmla="*/ 147910 w 216510"/>
                <a:gd name="connsiteY17" fmla="*/ 33825 h 361950"/>
                <a:gd name="connsiteX18" fmla="*/ 147910 w 216510"/>
                <a:gd name="connsiteY18" fmla="*/ 148910 h 361950"/>
                <a:gd name="connsiteX19" fmla="*/ 190594 w 216510"/>
                <a:gd name="connsiteY19" fmla="*/ 148910 h 361950"/>
                <a:gd name="connsiteX20" fmla="*/ 214654 w 216510"/>
                <a:gd name="connsiteY20" fmla="*/ 158908 h 361950"/>
                <a:gd name="connsiteX21" fmla="*/ 224367 w 216510"/>
                <a:gd name="connsiteY21" fmla="*/ 182785 h 361950"/>
                <a:gd name="connsiteX22" fmla="*/ 214654 w 216510"/>
                <a:gd name="connsiteY22" fmla="*/ 206676 h 361950"/>
                <a:gd name="connsiteX23" fmla="*/ 190594 w 216510"/>
                <a:gd name="connsiteY23" fmla="*/ 216610 h 361950"/>
                <a:gd name="connsiteX24" fmla="*/ 147910 w 216510"/>
                <a:gd name="connsiteY24" fmla="*/ 216610 h 361950"/>
                <a:gd name="connsiteX25" fmla="*/ 147910 w 216510"/>
                <a:gd name="connsiteY25" fmla="*/ 270022 h 361950"/>
                <a:gd name="connsiteX26" fmla="*/ 157814 w 216510"/>
                <a:gd name="connsiteY26" fmla="*/ 321403 h 361950"/>
                <a:gd name="connsiteX27" fmla="*/ 189639 w 216510"/>
                <a:gd name="connsiteY27" fmla="*/ 324378 h 361950"/>
                <a:gd name="connsiteX28" fmla="*/ 214412 w 216510"/>
                <a:gd name="connsiteY28" fmla="*/ 331440 h 361950"/>
                <a:gd name="connsiteX29" fmla="*/ 227320 w 216510"/>
                <a:gd name="connsiteY29" fmla="*/ 35342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6510" h="361950">
                  <a:moveTo>
                    <a:pt x="227320" y="353427"/>
                  </a:moveTo>
                  <a:cubicBezTo>
                    <a:pt x="228669" y="362672"/>
                    <a:pt x="226518" y="371202"/>
                    <a:pt x="220866" y="378633"/>
                  </a:cubicBezTo>
                  <a:cubicBezTo>
                    <a:pt x="215252" y="386064"/>
                    <a:pt x="207856" y="390521"/>
                    <a:pt x="198601" y="391836"/>
                  </a:cubicBezTo>
                  <a:cubicBezTo>
                    <a:pt x="190594" y="392781"/>
                    <a:pt x="183083" y="393381"/>
                    <a:pt x="175776" y="393381"/>
                  </a:cubicBezTo>
                  <a:cubicBezTo>
                    <a:pt x="150265" y="393381"/>
                    <a:pt x="129592" y="386307"/>
                    <a:pt x="113679" y="372402"/>
                  </a:cubicBezTo>
                  <a:cubicBezTo>
                    <a:pt x="91911" y="353083"/>
                    <a:pt x="80912" y="319003"/>
                    <a:pt x="80912" y="270022"/>
                  </a:cubicBezTo>
                  <a:lnTo>
                    <a:pt x="80912" y="216610"/>
                  </a:lnTo>
                  <a:lnTo>
                    <a:pt x="33722" y="216610"/>
                  </a:lnTo>
                  <a:cubicBezTo>
                    <a:pt x="24518" y="216610"/>
                    <a:pt x="16511" y="213252"/>
                    <a:pt x="9955" y="206676"/>
                  </a:cubicBezTo>
                  <a:cubicBezTo>
                    <a:pt x="3348" y="199947"/>
                    <a:pt x="0" y="192017"/>
                    <a:pt x="0" y="182785"/>
                  </a:cubicBezTo>
                  <a:cubicBezTo>
                    <a:pt x="0" y="173400"/>
                    <a:pt x="3348" y="165471"/>
                    <a:pt x="9955" y="158908"/>
                  </a:cubicBezTo>
                  <a:cubicBezTo>
                    <a:pt x="16511" y="152166"/>
                    <a:pt x="24518" y="148910"/>
                    <a:pt x="33722" y="148910"/>
                  </a:cubicBezTo>
                  <a:lnTo>
                    <a:pt x="80912" y="148910"/>
                  </a:lnTo>
                  <a:lnTo>
                    <a:pt x="80912" y="33825"/>
                  </a:lnTo>
                  <a:cubicBezTo>
                    <a:pt x="80912" y="24593"/>
                    <a:pt x="84107" y="16561"/>
                    <a:pt x="90561" y="9934"/>
                  </a:cubicBezTo>
                  <a:cubicBezTo>
                    <a:pt x="97015" y="3358"/>
                    <a:pt x="104921" y="0"/>
                    <a:pt x="114137" y="0"/>
                  </a:cubicBezTo>
                  <a:cubicBezTo>
                    <a:pt x="123838" y="0"/>
                    <a:pt x="131845" y="3358"/>
                    <a:pt x="138299" y="9934"/>
                  </a:cubicBezTo>
                  <a:cubicBezTo>
                    <a:pt x="144753" y="16561"/>
                    <a:pt x="147910" y="24593"/>
                    <a:pt x="147910" y="33825"/>
                  </a:cubicBezTo>
                  <a:lnTo>
                    <a:pt x="147910" y="148910"/>
                  </a:lnTo>
                  <a:lnTo>
                    <a:pt x="190594" y="148910"/>
                  </a:lnTo>
                  <a:cubicBezTo>
                    <a:pt x="200192" y="148910"/>
                    <a:pt x="208301" y="152166"/>
                    <a:pt x="214654" y="158908"/>
                  </a:cubicBezTo>
                  <a:cubicBezTo>
                    <a:pt x="221108" y="165471"/>
                    <a:pt x="224367" y="173400"/>
                    <a:pt x="224367" y="182785"/>
                  </a:cubicBezTo>
                  <a:cubicBezTo>
                    <a:pt x="224367" y="192017"/>
                    <a:pt x="221108" y="199947"/>
                    <a:pt x="214654" y="206676"/>
                  </a:cubicBezTo>
                  <a:cubicBezTo>
                    <a:pt x="208301" y="213252"/>
                    <a:pt x="200192" y="216610"/>
                    <a:pt x="190594" y="216610"/>
                  </a:cubicBezTo>
                  <a:lnTo>
                    <a:pt x="147910" y="216610"/>
                  </a:lnTo>
                  <a:lnTo>
                    <a:pt x="147910" y="270022"/>
                  </a:lnTo>
                  <a:cubicBezTo>
                    <a:pt x="147910" y="298726"/>
                    <a:pt x="151258" y="315747"/>
                    <a:pt x="157814" y="321403"/>
                  </a:cubicBezTo>
                  <a:cubicBezTo>
                    <a:pt x="162868" y="325834"/>
                    <a:pt x="173383" y="326779"/>
                    <a:pt x="189639" y="324378"/>
                  </a:cubicBezTo>
                  <a:cubicBezTo>
                    <a:pt x="198843" y="323408"/>
                    <a:pt x="207105" y="325834"/>
                    <a:pt x="214412" y="331440"/>
                  </a:cubicBezTo>
                  <a:cubicBezTo>
                    <a:pt x="221719" y="337122"/>
                    <a:pt x="226009" y="344451"/>
                    <a:pt x="227320" y="353427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: 図形 90">
              <a:extLst>
                <a:ext uri="{FF2B5EF4-FFF2-40B4-BE49-F238E27FC236}">
                  <a16:creationId xmlns:a16="http://schemas.microsoft.com/office/drawing/2014/main" id="{9CD58EC3-D953-46EE-B490-6B28BF4F8FB5}"/>
                </a:ext>
              </a:extLst>
            </p:cNvPr>
            <p:cNvSpPr/>
            <p:nvPr/>
          </p:nvSpPr>
          <p:spPr>
            <a:xfrm>
              <a:off x="169260" y="5346748"/>
              <a:ext cx="132516" cy="159504"/>
            </a:xfrm>
            <a:custGeom>
              <a:avLst/>
              <a:gdLst>
                <a:gd name="connsiteX0" fmla="*/ 561521 w 541276"/>
                <a:gd name="connsiteY0" fmla="*/ 281565 h 651510"/>
                <a:gd name="connsiteX1" fmla="*/ 561521 w 541276"/>
                <a:gd name="connsiteY1" fmla="*/ 591897 h 651510"/>
                <a:gd name="connsiteX2" fmla="*/ 538556 w 541276"/>
                <a:gd name="connsiteY2" fmla="*/ 647595 h 651510"/>
                <a:gd name="connsiteX3" fmla="*/ 483168 w 541276"/>
                <a:gd name="connsiteY3" fmla="*/ 670745 h 651510"/>
                <a:gd name="connsiteX4" fmla="*/ 427270 w 541276"/>
                <a:gd name="connsiteY4" fmla="*/ 647442 h 651510"/>
                <a:gd name="connsiteX5" fmla="*/ 404802 w 541276"/>
                <a:gd name="connsiteY5" fmla="*/ 591897 h 651510"/>
                <a:gd name="connsiteX6" fmla="*/ 404802 w 541276"/>
                <a:gd name="connsiteY6" fmla="*/ 281411 h 651510"/>
                <a:gd name="connsiteX7" fmla="*/ 368330 w 541276"/>
                <a:gd name="connsiteY7" fmla="*/ 193230 h 651510"/>
                <a:gd name="connsiteX8" fmla="*/ 280862 w 541276"/>
                <a:gd name="connsiteY8" fmla="*/ 157197 h 651510"/>
                <a:gd name="connsiteX9" fmla="*/ 193242 w 541276"/>
                <a:gd name="connsiteY9" fmla="*/ 193843 h 651510"/>
                <a:gd name="connsiteX10" fmla="*/ 156872 w 541276"/>
                <a:gd name="connsiteY10" fmla="*/ 281411 h 651510"/>
                <a:gd name="connsiteX11" fmla="*/ 156872 w 541276"/>
                <a:gd name="connsiteY11" fmla="*/ 592995 h 651510"/>
                <a:gd name="connsiteX12" fmla="*/ 133805 w 541276"/>
                <a:gd name="connsiteY12" fmla="*/ 648055 h 651510"/>
                <a:gd name="connsiteX13" fmla="*/ 78404 w 541276"/>
                <a:gd name="connsiteY13" fmla="*/ 670745 h 651510"/>
                <a:gd name="connsiteX14" fmla="*/ 22519 w 541276"/>
                <a:gd name="connsiteY14" fmla="*/ 647595 h 651510"/>
                <a:gd name="connsiteX15" fmla="*/ 0 w 541276"/>
                <a:gd name="connsiteY15" fmla="*/ 591897 h 651510"/>
                <a:gd name="connsiteX16" fmla="*/ 0 w 541276"/>
                <a:gd name="connsiteY16" fmla="*/ 281565 h 651510"/>
                <a:gd name="connsiteX17" fmla="*/ 83165 w 541276"/>
                <a:gd name="connsiteY17" fmla="*/ 82218 h 651510"/>
                <a:gd name="connsiteX18" fmla="*/ 280862 w 541276"/>
                <a:gd name="connsiteY18" fmla="*/ 0 h 651510"/>
                <a:gd name="connsiteX19" fmla="*/ 478954 w 541276"/>
                <a:gd name="connsiteY19" fmla="*/ 82218 h 651510"/>
                <a:gd name="connsiteX20" fmla="*/ 561521 w 541276"/>
                <a:gd name="connsiteY20" fmla="*/ 281565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1276" h="651510">
                  <a:moveTo>
                    <a:pt x="561521" y="281565"/>
                  </a:moveTo>
                  <a:lnTo>
                    <a:pt x="561521" y="591897"/>
                  </a:lnTo>
                  <a:cubicBezTo>
                    <a:pt x="561521" y="613515"/>
                    <a:pt x="553858" y="632094"/>
                    <a:pt x="538556" y="647595"/>
                  </a:cubicBezTo>
                  <a:cubicBezTo>
                    <a:pt x="523140" y="662956"/>
                    <a:pt x="504733" y="670745"/>
                    <a:pt x="483168" y="670745"/>
                  </a:cubicBezTo>
                  <a:cubicBezTo>
                    <a:pt x="460890" y="670745"/>
                    <a:pt x="442228" y="662956"/>
                    <a:pt x="427270" y="647442"/>
                  </a:cubicBezTo>
                  <a:cubicBezTo>
                    <a:pt x="412211" y="632094"/>
                    <a:pt x="404802" y="613515"/>
                    <a:pt x="404802" y="591897"/>
                  </a:cubicBezTo>
                  <a:lnTo>
                    <a:pt x="404802" y="281411"/>
                  </a:lnTo>
                  <a:cubicBezTo>
                    <a:pt x="404802" y="246489"/>
                    <a:pt x="392594" y="217223"/>
                    <a:pt x="368330" y="193230"/>
                  </a:cubicBezTo>
                  <a:cubicBezTo>
                    <a:pt x="343914" y="169187"/>
                    <a:pt x="314839" y="157197"/>
                    <a:pt x="280862" y="157197"/>
                  </a:cubicBezTo>
                  <a:cubicBezTo>
                    <a:pt x="246886" y="157197"/>
                    <a:pt x="217658" y="169442"/>
                    <a:pt x="193242" y="193843"/>
                  </a:cubicBezTo>
                  <a:cubicBezTo>
                    <a:pt x="168978" y="218180"/>
                    <a:pt x="156872" y="247332"/>
                    <a:pt x="156872" y="281411"/>
                  </a:cubicBezTo>
                  <a:lnTo>
                    <a:pt x="156872" y="592995"/>
                  </a:lnTo>
                  <a:cubicBezTo>
                    <a:pt x="156872" y="614728"/>
                    <a:pt x="149119" y="633038"/>
                    <a:pt x="133805" y="648055"/>
                  </a:cubicBezTo>
                  <a:cubicBezTo>
                    <a:pt x="118338" y="663211"/>
                    <a:pt x="99931" y="670745"/>
                    <a:pt x="78404" y="670745"/>
                  </a:cubicBezTo>
                  <a:cubicBezTo>
                    <a:pt x="56139" y="670745"/>
                    <a:pt x="37477" y="662956"/>
                    <a:pt x="22519" y="647595"/>
                  </a:cubicBezTo>
                  <a:cubicBezTo>
                    <a:pt x="7460" y="632094"/>
                    <a:pt x="0" y="613515"/>
                    <a:pt x="0" y="591897"/>
                  </a:cubicBezTo>
                  <a:lnTo>
                    <a:pt x="0" y="281565"/>
                  </a:lnTo>
                  <a:cubicBezTo>
                    <a:pt x="751" y="203522"/>
                    <a:pt x="28528" y="137162"/>
                    <a:pt x="83165" y="82218"/>
                  </a:cubicBezTo>
                  <a:cubicBezTo>
                    <a:pt x="137853" y="27364"/>
                    <a:pt x="203808" y="0"/>
                    <a:pt x="280862" y="0"/>
                  </a:cubicBezTo>
                  <a:cubicBezTo>
                    <a:pt x="357764" y="0"/>
                    <a:pt x="423821" y="27364"/>
                    <a:pt x="478954" y="82218"/>
                  </a:cubicBezTo>
                  <a:cubicBezTo>
                    <a:pt x="533999" y="137162"/>
                    <a:pt x="561521" y="203522"/>
                    <a:pt x="561521" y="281565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2" name="フリーフォーム: 図形 91">
              <a:extLst>
                <a:ext uri="{FF2B5EF4-FFF2-40B4-BE49-F238E27FC236}">
                  <a16:creationId xmlns:a16="http://schemas.microsoft.com/office/drawing/2014/main" id="{961D85BC-440C-4A91-92D0-A5CA1D080511}"/>
                </a:ext>
              </a:extLst>
            </p:cNvPr>
            <p:cNvSpPr/>
            <p:nvPr/>
          </p:nvSpPr>
          <p:spPr>
            <a:xfrm>
              <a:off x="170179" y="5530917"/>
              <a:ext cx="53007" cy="88613"/>
            </a:xfrm>
            <a:custGeom>
              <a:avLst/>
              <a:gdLst>
                <a:gd name="connsiteX0" fmla="*/ 173230 w 216510"/>
                <a:gd name="connsiteY0" fmla="*/ 274325 h 361950"/>
                <a:gd name="connsiteX1" fmla="*/ 157661 w 216510"/>
                <a:gd name="connsiteY1" fmla="*/ 236784 h 361950"/>
                <a:gd name="connsiteX2" fmla="*/ 120337 w 216510"/>
                <a:gd name="connsiteY2" fmla="*/ 221028 h 361950"/>
                <a:gd name="connsiteX3" fmla="*/ 83114 w 216510"/>
                <a:gd name="connsiteY3" fmla="*/ 236529 h 361950"/>
                <a:gd name="connsiteX4" fmla="*/ 67596 w 216510"/>
                <a:gd name="connsiteY4" fmla="*/ 274325 h 361950"/>
                <a:gd name="connsiteX5" fmla="*/ 83114 w 216510"/>
                <a:gd name="connsiteY5" fmla="*/ 311673 h 361950"/>
                <a:gd name="connsiteX6" fmla="*/ 120337 w 216510"/>
                <a:gd name="connsiteY6" fmla="*/ 327124 h 361950"/>
                <a:gd name="connsiteX7" fmla="*/ 157661 w 216510"/>
                <a:gd name="connsiteY7" fmla="*/ 311673 h 361950"/>
                <a:gd name="connsiteX8" fmla="*/ 173230 w 216510"/>
                <a:gd name="connsiteY8" fmla="*/ 274325 h 361950"/>
                <a:gd name="connsiteX9" fmla="*/ 240827 w 216510"/>
                <a:gd name="connsiteY9" fmla="*/ 33812 h 361950"/>
                <a:gd name="connsiteX10" fmla="*/ 240827 w 216510"/>
                <a:gd name="connsiteY10" fmla="*/ 274325 h 361950"/>
                <a:gd name="connsiteX11" fmla="*/ 205552 w 216510"/>
                <a:gd name="connsiteY11" fmla="*/ 359441 h 361950"/>
                <a:gd name="connsiteX12" fmla="*/ 120693 w 216510"/>
                <a:gd name="connsiteY12" fmla="*/ 394837 h 361950"/>
                <a:gd name="connsiteX13" fmla="*/ 35275 w 216510"/>
                <a:gd name="connsiteY13" fmla="*/ 359441 h 361950"/>
                <a:gd name="connsiteX14" fmla="*/ 0 w 216510"/>
                <a:gd name="connsiteY14" fmla="*/ 274325 h 361950"/>
                <a:gd name="connsiteX15" fmla="*/ 35173 w 216510"/>
                <a:gd name="connsiteY15" fmla="*/ 188646 h 361950"/>
                <a:gd name="connsiteX16" fmla="*/ 120337 w 216510"/>
                <a:gd name="connsiteY16" fmla="*/ 153366 h 361950"/>
                <a:gd name="connsiteX17" fmla="*/ 173230 w 216510"/>
                <a:gd name="connsiteY17" fmla="*/ 165867 h 361950"/>
                <a:gd name="connsiteX18" fmla="*/ 173230 w 216510"/>
                <a:gd name="connsiteY18" fmla="*/ 33812 h 361950"/>
                <a:gd name="connsiteX19" fmla="*/ 183045 w 216510"/>
                <a:gd name="connsiteY19" fmla="*/ 9921 h 361950"/>
                <a:gd name="connsiteX20" fmla="*/ 207359 w 216510"/>
                <a:gd name="connsiteY20" fmla="*/ 0 h 361950"/>
                <a:gd name="connsiteX21" fmla="*/ 231024 w 216510"/>
                <a:gd name="connsiteY21" fmla="*/ 9921 h 361950"/>
                <a:gd name="connsiteX22" fmla="*/ 240827 w 216510"/>
                <a:gd name="connsiteY22" fmla="*/ 33812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510" h="361950">
                  <a:moveTo>
                    <a:pt x="173230" y="274325"/>
                  </a:moveTo>
                  <a:cubicBezTo>
                    <a:pt x="173230" y="259679"/>
                    <a:pt x="168074" y="247229"/>
                    <a:pt x="157661" y="236784"/>
                  </a:cubicBezTo>
                  <a:cubicBezTo>
                    <a:pt x="147261" y="226340"/>
                    <a:pt x="134951" y="221028"/>
                    <a:pt x="120337" y="221028"/>
                  </a:cubicBezTo>
                  <a:cubicBezTo>
                    <a:pt x="105876" y="221028"/>
                    <a:pt x="93413" y="226186"/>
                    <a:pt x="83114" y="236529"/>
                  </a:cubicBezTo>
                  <a:cubicBezTo>
                    <a:pt x="72701" y="246719"/>
                    <a:pt x="67596" y="259475"/>
                    <a:pt x="67596" y="274325"/>
                  </a:cubicBezTo>
                  <a:cubicBezTo>
                    <a:pt x="67596" y="288971"/>
                    <a:pt x="72701" y="301331"/>
                    <a:pt x="83114" y="311673"/>
                  </a:cubicBezTo>
                  <a:cubicBezTo>
                    <a:pt x="93413" y="321952"/>
                    <a:pt x="105876" y="327124"/>
                    <a:pt x="120337" y="327124"/>
                  </a:cubicBezTo>
                  <a:cubicBezTo>
                    <a:pt x="134951" y="327124"/>
                    <a:pt x="147261" y="321952"/>
                    <a:pt x="157661" y="311673"/>
                  </a:cubicBezTo>
                  <a:cubicBezTo>
                    <a:pt x="168074" y="301331"/>
                    <a:pt x="173230" y="288971"/>
                    <a:pt x="173230" y="274325"/>
                  </a:cubicBezTo>
                  <a:moveTo>
                    <a:pt x="240827" y="33812"/>
                  </a:moveTo>
                  <a:lnTo>
                    <a:pt x="240827" y="274325"/>
                  </a:lnTo>
                  <a:cubicBezTo>
                    <a:pt x="240827" y="307600"/>
                    <a:pt x="228975" y="335909"/>
                    <a:pt x="205552" y="359441"/>
                  </a:cubicBezTo>
                  <a:cubicBezTo>
                    <a:pt x="182090" y="383089"/>
                    <a:pt x="153715" y="394837"/>
                    <a:pt x="120693" y="394837"/>
                  </a:cubicBezTo>
                  <a:cubicBezTo>
                    <a:pt x="87213" y="394837"/>
                    <a:pt x="58749" y="383089"/>
                    <a:pt x="35275" y="359441"/>
                  </a:cubicBezTo>
                  <a:cubicBezTo>
                    <a:pt x="11813" y="335909"/>
                    <a:pt x="0" y="307600"/>
                    <a:pt x="0" y="274325"/>
                  </a:cubicBezTo>
                  <a:cubicBezTo>
                    <a:pt x="0" y="240845"/>
                    <a:pt x="11712" y="212294"/>
                    <a:pt x="35173" y="188646"/>
                  </a:cubicBezTo>
                  <a:cubicBezTo>
                    <a:pt x="58596" y="165113"/>
                    <a:pt x="86971" y="153366"/>
                    <a:pt x="120337" y="153366"/>
                  </a:cubicBezTo>
                  <a:cubicBezTo>
                    <a:pt x="138757" y="153366"/>
                    <a:pt x="156465" y="157439"/>
                    <a:pt x="173230" y="165867"/>
                  </a:cubicBezTo>
                  <a:lnTo>
                    <a:pt x="173230" y="33812"/>
                  </a:lnTo>
                  <a:cubicBezTo>
                    <a:pt x="173230" y="24580"/>
                    <a:pt x="176578" y="16561"/>
                    <a:pt x="183045" y="9921"/>
                  </a:cubicBezTo>
                  <a:cubicBezTo>
                    <a:pt x="189486" y="3345"/>
                    <a:pt x="197646" y="0"/>
                    <a:pt x="207359" y="0"/>
                  </a:cubicBezTo>
                  <a:cubicBezTo>
                    <a:pt x="216665" y="0"/>
                    <a:pt x="224570" y="3345"/>
                    <a:pt x="231024" y="9921"/>
                  </a:cubicBezTo>
                  <a:cubicBezTo>
                    <a:pt x="237479" y="16561"/>
                    <a:pt x="240827" y="24580"/>
                    <a:pt x="240827" y="33812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3" name="フリーフォーム: 図形 92">
              <a:extLst>
                <a:ext uri="{FF2B5EF4-FFF2-40B4-BE49-F238E27FC236}">
                  <a16:creationId xmlns:a16="http://schemas.microsoft.com/office/drawing/2014/main" id="{21186D41-C42C-45F2-8B2B-FE21838688C8}"/>
                </a:ext>
              </a:extLst>
            </p:cNvPr>
            <p:cNvSpPr/>
            <p:nvPr/>
          </p:nvSpPr>
          <p:spPr>
            <a:xfrm>
              <a:off x="239917" y="5567884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16 h 217170"/>
                <a:gd name="connsiteX2" fmla="*/ 119573 w 216510"/>
                <a:gd name="connsiteY2" fmla="*/ 67687 h 217170"/>
                <a:gd name="connsiteX3" fmla="*/ 82847 w 216510"/>
                <a:gd name="connsiteY3" fmla="*/ 83316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27 w 216510"/>
                <a:gd name="connsiteY9" fmla="*/ 205194 h 217170"/>
                <a:gd name="connsiteX10" fmla="*/ 231457 w 216510"/>
                <a:gd name="connsiteY10" fmla="*/ 229289 h 217170"/>
                <a:gd name="connsiteX11" fmla="*/ 207970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16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66" y="67687"/>
                    <a:pt x="93107" y="72910"/>
                    <a:pt x="82847" y="83316"/>
                  </a:cubicBezTo>
                  <a:cubicBezTo>
                    <a:pt x="72612" y="93672"/>
                    <a:pt x="67456" y="106070"/>
                    <a:pt x="67456" y="120474"/>
                  </a:cubicBezTo>
                  <a:cubicBezTo>
                    <a:pt x="67456" y="135209"/>
                    <a:pt x="72612" y="147697"/>
                    <a:pt x="82847" y="157937"/>
                  </a:cubicBezTo>
                  <a:cubicBezTo>
                    <a:pt x="93107" y="168101"/>
                    <a:pt x="105366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27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70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32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4" name="フリーフォーム: 図形 93">
              <a:extLst>
                <a:ext uri="{FF2B5EF4-FFF2-40B4-BE49-F238E27FC236}">
                  <a16:creationId xmlns:a16="http://schemas.microsoft.com/office/drawing/2014/main" id="{44933D8D-24F8-4A1B-86DB-ED76B1C539A3}"/>
                </a:ext>
              </a:extLst>
            </p:cNvPr>
            <p:cNvSpPr/>
            <p:nvPr/>
          </p:nvSpPr>
          <p:spPr>
            <a:xfrm>
              <a:off x="362418" y="5567887"/>
              <a:ext cx="53007" cy="53168"/>
            </a:xfrm>
            <a:custGeom>
              <a:avLst/>
              <a:gdLst>
                <a:gd name="connsiteX0" fmla="*/ 171677 w 216510"/>
                <a:gd name="connsiteY0" fmla="*/ 120474 h 217170"/>
                <a:gd name="connsiteX1" fmla="*/ 156286 w 216510"/>
                <a:gd name="connsiteY1" fmla="*/ 83304 h 217170"/>
                <a:gd name="connsiteX2" fmla="*/ 119573 w 216510"/>
                <a:gd name="connsiteY2" fmla="*/ 67687 h 217170"/>
                <a:gd name="connsiteX3" fmla="*/ 82847 w 216510"/>
                <a:gd name="connsiteY3" fmla="*/ 83304 h 217170"/>
                <a:gd name="connsiteX4" fmla="*/ 67456 w 216510"/>
                <a:gd name="connsiteY4" fmla="*/ 120474 h 217170"/>
                <a:gd name="connsiteX5" fmla="*/ 82847 w 216510"/>
                <a:gd name="connsiteY5" fmla="*/ 157937 h 217170"/>
                <a:gd name="connsiteX6" fmla="*/ 119573 w 216510"/>
                <a:gd name="connsiteY6" fmla="*/ 173221 h 217170"/>
                <a:gd name="connsiteX7" fmla="*/ 156286 w 216510"/>
                <a:gd name="connsiteY7" fmla="*/ 157937 h 217170"/>
                <a:gd name="connsiteX8" fmla="*/ 171677 w 216510"/>
                <a:gd name="connsiteY8" fmla="*/ 120474 h 217170"/>
                <a:gd name="connsiteX9" fmla="*/ 240814 w 216510"/>
                <a:gd name="connsiteY9" fmla="*/ 205194 h 217170"/>
                <a:gd name="connsiteX10" fmla="*/ 231457 w 216510"/>
                <a:gd name="connsiteY10" fmla="*/ 229289 h 217170"/>
                <a:gd name="connsiteX11" fmla="*/ 207958 w 216510"/>
                <a:gd name="connsiteY11" fmla="*/ 239798 h 217170"/>
                <a:gd name="connsiteX12" fmla="*/ 183720 w 216510"/>
                <a:gd name="connsiteY12" fmla="*/ 230183 h 217170"/>
                <a:gd name="connsiteX13" fmla="*/ 178870 w 216510"/>
                <a:gd name="connsiteY13" fmla="*/ 224463 h 217170"/>
                <a:gd name="connsiteX14" fmla="*/ 119459 w 216510"/>
                <a:gd name="connsiteY14" fmla="*/ 240922 h 217170"/>
                <a:gd name="connsiteX15" fmla="*/ 34969 w 216510"/>
                <a:gd name="connsiteY15" fmla="*/ 205705 h 217170"/>
                <a:gd name="connsiteX16" fmla="*/ 0 w 216510"/>
                <a:gd name="connsiteY16" fmla="*/ 120474 h 217170"/>
                <a:gd name="connsiteX17" fmla="*/ 34969 w 216510"/>
                <a:gd name="connsiteY17" fmla="*/ 35472 h 217170"/>
                <a:gd name="connsiteX18" fmla="*/ 119573 w 216510"/>
                <a:gd name="connsiteY18" fmla="*/ 0 h 217170"/>
                <a:gd name="connsiteX19" fmla="*/ 204215 w 216510"/>
                <a:gd name="connsiteY19" fmla="*/ 35382 h 217170"/>
                <a:gd name="connsiteX20" fmla="*/ 239452 w 216510"/>
                <a:gd name="connsiteY20" fmla="*/ 117064 h 217170"/>
                <a:gd name="connsiteX21" fmla="*/ 239452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74"/>
                  </a:moveTo>
                  <a:cubicBezTo>
                    <a:pt x="171677" y="106070"/>
                    <a:pt x="166572" y="93672"/>
                    <a:pt x="156286" y="83304"/>
                  </a:cubicBezTo>
                  <a:cubicBezTo>
                    <a:pt x="146026" y="72910"/>
                    <a:pt x="133818" y="67687"/>
                    <a:pt x="119573" y="67687"/>
                  </a:cubicBezTo>
                  <a:cubicBezTo>
                    <a:pt x="105354" y="67687"/>
                    <a:pt x="93107" y="72910"/>
                    <a:pt x="82847" y="83304"/>
                  </a:cubicBezTo>
                  <a:cubicBezTo>
                    <a:pt x="72599" y="93672"/>
                    <a:pt x="67456" y="106070"/>
                    <a:pt x="67456" y="120474"/>
                  </a:cubicBezTo>
                  <a:cubicBezTo>
                    <a:pt x="67456" y="135209"/>
                    <a:pt x="72599" y="147697"/>
                    <a:pt x="82847" y="157937"/>
                  </a:cubicBezTo>
                  <a:cubicBezTo>
                    <a:pt x="93107" y="168101"/>
                    <a:pt x="105354" y="173221"/>
                    <a:pt x="119573" y="173221"/>
                  </a:cubicBezTo>
                  <a:cubicBezTo>
                    <a:pt x="133818" y="173221"/>
                    <a:pt x="146026" y="168101"/>
                    <a:pt x="156286" y="157937"/>
                  </a:cubicBezTo>
                  <a:cubicBezTo>
                    <a:pt x="166572" y="147697"/>
                    <a:pt x="171677" y="135209"/>
                    <a:pt x="171677" y="120474"/>
                  </a:cubicBezTo>
                  <a:moveTo>
                    <a:pt x="240814" y="205194"/>
                  </a:moveTo>
                  <a:cubicBezTo>
                    <a:pt x="240967" y="214541"/>
                    <a:pt x="237899" y="222598"/>
                    <a:pt x="231457" y="229289"/>
                  </a:cubicBezTo>
                  <a:cubicBezTo>
                    <a:pt x="225016" y="235967"/>
                    <a:pt x="217200" y="239479"/>
                    <a:pt x="207958" y="239798"/>
                  </a:cubicBezTo>
                  <a:cubicBezTo>
                    <a:pt x="198703" y="240041"/>
                    <a:pt x="190632" y="236848"/>
                    <a:pt x="183720" y="230183"/>
                  </a:cubicBezTo>
                  <a:cubicBezTo>
                    <a:pt x="181861" y="228357"/>
                    <a:pt x="180219" y="226467"/>
                    <a:pt x="178870" y="224463"/>
                  </a:cubicBezTo>
                  <a:cubicBezTo>
                    <a:pt x="160615" y="235444"/>
                    <a:pt x="140819" y="240922"/>
                    <a:pt x="119459" y="240922"/>
                  </a:cubicBezTo>
                  <a:cubicBezTo>
                    <a:pt x="86411" y="240922"/>
                    <a:pt x="58240" y="229213"/>
                    <a:pt x="34969" y="205705"/>
                  </a:cubicBezTo>
                  <a:cubicBezTo>
                    <a:pt x="11648" y="182211"/>
                    <a:pt x="0" y="153800"/>
                    <a:pt x="0" y="120474"/>
                  </a:cubicBezTo>
                  <a:cubicBezTo>
                    <a:pt x="0" y="87479"/>
                    <a:pt x="11648" y="59107"/>
                    <a:pt x="34969" y="35472"/>
                  </a:cubicBezTo>
                  <a:cubicBezTo>
                    <a:pt x="58291" y="11811"/>
                    <a:pt x="86513" y="0"/>
                    <a:pt x="119573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13"/>
                    <a:pt x="239452" y="117064"/>
                  </a:cubicBezTo>
                  <a:lnTo>
                    <a:pt x="239452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5" name="フリーフォーム: 図形 94">
              <a:extLst>
                <a:ext uri="{FF2B5EF4-FFF2-40B4-BE49-F238E27FC236}">
                  <a16:creationId xmlns:a16="http://schemas.microsoft.com/office/drawing/2014/main" id="{16683CD7-D72E-420F-B32E-AFAB1501968B}"/>
                </a:ext>
              </a:extLst>
            </p:cNvPr>
            <p:cNvSpPr/>
            <p:nvPr/>
          </p:nvSpPr>
          <p:spPr>
            <a:xfrm>
              <a:off x="500846" y="5569114"/>
              <a:ext cx="53007" cy="53168"/>
            </a:xfrm>
            <a:custGeom>
              <a:avLst/>
              <a:gdLst>
                <a:gd name="connsiteX0" fmla="*/ 171677 w 216510"/>
                <a:gd name="connsiteY0" fmla="*/ 120486 h 217170"/>
                <a:gd name="connsiteX1" fmla="*/ 156274 w 216510"/>
                <a:gd name="connsiteY1" fmla="*/ 83316 h 217170"/>
                <a:gd name="connsiteX2" fmla="*/ 119560 w 216510"/>
                <a:gd name="connsiteY2" fmla="*/ 67700 h 217170"/>
                <a:gd name="connsiteX3" fmla="*/ 82847 w 216510"/>
                <a:gd name="connsiteY3" fmla="*/ 83316 h 217170"/>
                <a:gd name="connsiteX4" fmla="*/ 67444 w 216510"/>
                <a:gd name="connsiteY4" fmla="*/ 120486 h 217170"/>
                <a:gd name="connsiteX5" fmla="*/ 82847 w 216510"/>
                <a:gd name="connsiteY5" fmla="*/ 157937 h 217170"/>
                <a:gd name="connsiteX6" fmla="*/ 119560 w 216510"/>
                <a:gd name="connsiteY6" fmla="*/ 173234 h 217170"/>
                <a:gd name="connsiteX7" fmla="*/ 156274 w 216510"/>
                <a:gd name="connsiteY7" fmla="*/ 157937 h 217170"/>
                <a:gd name="connsiteX8" fmla="*/ 171677 w 216510"/>
                <a:gd name="connsiteY8" fmla="*/ 120486 h 217170"/>
                <a:gd name="connsiteX9" fmla="*/ 240827 w 216510"/>
                <a:gd name="connsiteY9" fmla="*/ 205194 h 217170"/>
                <a:gd name="connsiteX10" fmla="*/ 231444 w 216510"/>
                <a:gd name="connsiteY10" fmla="*/ 229289 h 217170"/>
                <a:gd name="connsiteX11" fmla="*/ 207958 w 216510"/>
                <a:gd name="connsiteY11" fmla="*/ 239798 h 217170"/>
                <a:gd name="connsiteX12" fmla="*/ 183707 w 216510"/>
                <a:gd name="connsiteY12" fmla="*/ 230183 h 217170"/>
                <a:gd name="connsiteX13" fmla="*/ 178857 w 216510"/>
                <a:gd name="connsiteY13" fmla="*/ 224463 h 217170"/>
                <a:gd name="connsiteX14" fmla="*/ 119446 w 216510"/>
                <a:gd name="connsiteY14" fmla="*/ 240922 h 217170"/>
                <a:gd name="connsiteX15" fmla="*/ 34969 w 216510"/>
                <a:gd name="connsiteY15" fmla="*/ 205718 h 217170"/>
                <a:gd name="connsiteX16" fmla="*/ 0 w 216510"/>
                <a:gd name="connsiteY16" fmla="*/ 120486 h 217170"/>
                <a:gd name="connsiteX17" fmla="*/ 34969 w 216510"/>
                <a:gd name="connsiteY17" fmla="*/ 35472 h 217170"/>
                <a:gd name="connsiteX18" fmla="*/ 119560 w 216510"/>
                <a:gd name="connsiteY18" fmla="*/ 0 h 217170"/>
                <a:gd name="connsiteX19" fmla="*/ 204215 w 216510"/>
                <a:gd name="connsiteY19" fmla="*/ 35382 h 217170"/>
                <a:gd name="connsiteX20" fmla="*/ 239439 w 216510"/>
                <a:gd name="connsiteY20" fmla="*/ 117064 h 217170"/>
                <a:gd name="connsiteX21" fmla="*/ 239439 w 216510"/>
                <a:gd name="connsiteY21" fmla="*/ 117128 h 2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510" h="217170">
                  <a:moveTo>
                    <a:pt x="171677" y="120486"/>
                  </a:moveTo>
                  <a:cubicBezTo>
                    <a:pt x="171677" y="106083"/>
                    <a:pt x="166572" y="93672"/>
                    <a:pt x="156274" y="83316"/>
                  </a:cubicBezTo>
                  <a:cubicBezTo>
                    <a:pt x="146026" y="72923"/>
                    <a:pt x="133818" y="67700"/>
                    <a:pt x="119560" y="67700"/>
                  </a:cubicBezTo>
                  <a:cubicBezTo>
                    <a:pt x="105354" y="67700"/>
                    <a:pt x="93095" y="72923"/>
                    <a:pt x="82847" y="83316"/>
                  </a:cubicBezTo>
                  <a:cubicBezTo>
                    <a:pt x="72599" y="93672"/>
                    <a:pt x="67444" y="106083"/>
                    <a:pt x="67444" y="120486"/>
                  </a:cubicBezTo>
                  <a:cubicBezTo>
                    <a:pt x="67444" y="135209"/>
                    <a:pt x="72599" y="147697"/>
                    <a:pt x="82847" y="157937"/>
                  </a:cubicBezTo>
                  <a:cubicBezTo>
                    <a:pt x="93095" y="168101"/>
                    <a:pt x="105354" y="173234"/>
                    <a:pt x="119560" y="173234"/>
                  </a:cubicBezTo>
                  <a:cubicBezTo>
                    <a:pt x="133818" y="173234"/>
                    <a:pt x="146026" y="168101"/>
                    <a:pt x="156274" y="157937"/>
                  </a:cubicBezTo>
                  <a:cubicBezTo>
                    <a:pt x="166572" y="147697"/>
                    <a:pt x="171677" y="135209"/>
                    <a:pt x="171677" y="120486"/>
                  </a:cubicBezTo>
                  <a:moveTo>
                    <a:pt x="240827" y="205194"/>
                  </a:moveTo>
                  <a:cubicBezTo>
                    <a:pt x="240967" y="214541"/>
                    <a:pt x="237886" y="222598"/>
                    <a:pt x="231444" y="229289"/>
                  </a:cubicBezTo>
                  <a:cubicBezTo>
                    <a:pt x="225003" y="235967"/>
                    <a:pt x="217200" y="239491"/>
                    <a:pt x="207958" y="239798"/>
                  </a:cubicBezTo>
                  <a:cubicBezTo>
                    <a:pt x="198703" y="240053"/>
                    <a:pt x="190619" y="236848"/>
                    <a:pt x="183707" y="230183"/>
                  </a:cubicBezTo>
                  <a:cubicBezTo>
                    <a:pt x="181861" y="228370"/>
                    <a:pt x="180232" y="226467"/>
                    <a:pt x="178857" y="224463"/>
                  </a:cubicBezTo>
                  <a:cubicBezTo>
                    <a:pt x="160615" y="235457"/>
                    <a:pt x="140819" y="240922"/>
                    <a:pt x="119446" y="240922"/>
                  </a:cubicBezTo>
                  <a:cubicBezTo>
                    <a:pt x="86411" y="240922"/>
                    <a:pt x="58240" y="229213"/>
                    <a:pt x="34969" y="205718"/>
                  </a:cubicBezTo>
                  <a:cubicBezTo>
                    <a:pt x="11648" y="182211"/>
                    <a:pt x="0" y="153800"/>
                    <a:pt x="0" y="120486"/>
                  </a:cubicBezTo>
                  <a:cubicBezTo>
                    <a:pt x="0" y="87479"/>
                    <a:pt x="11648" y="59120"/>
                    <a:pt x="34969" y="35472"/>
                  </a:cubicBezTo>
                  <a:cubicBezTo>
                    <a:pt x="58291" y="11824"/>
                    <a:pt x="86513" y="0"/>
                    <a:pt x="119560" y="0"/>
                  </a:cubicBezTo>
                  <a:cubicBezTo>
                    <a:pt x="152658" y="0"/>
                    <a:pt x="180894" y="11773"/>
                    <a:pt x="204215" y="35382"/>
                  </a:cubicBezTo>
                  <a:cubicBezTo>
                    <a:pt x="226823" y="58187"/>
                    <a:pt x="238713" y="85525"/>
                    <a:pt x="239439" y="117064"/>
                  </a:cubicBezTo>
                  <a:lnTo>
                    <a:pt x="239439" y="117128"/>
                  </a:lnTo>
                  <a:close/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96" name="フリーフォーム: 図形 95">
            <a:extLst>
              <a:ext uri="{FF2B5EF4-FFF2-40B4-BE49-F238E27FC236}">
                <a16:creationId xmlns:a16="http://schemas.microsoft.com/office/drawing/2014/main" id="{CDB0F6A6-6BD2-4A4B-BBCE-9A255836AA05}"/>
              </a:ext>
            </a:extLst>
          </p:cNvPr>
          <p:cNvSpPr/>
          <p:nvPr userDrawn="1"/>
        </p:nvSpPr>
        <p:spPr>
          <a:xfrm>
            <a:off x="8587776" y="6531855"/>
            <a:ext cx="265033" cy="62029"/>
          </a:xfrm>
          <a:custGeom>
            <a:avLst/>
            <a:gdLst>
              <a:gd name="connsiteX0" fmla="*/ 553450 w 1082552"/>
              <a:gd name="connsiteY0" fmla="*/ 0 h 253365"/>
              <a:gd name="connsiteX1" fmla="*/ 1106952 w 1082552"/>
              <a:gd name="connsiteY1" fmla="*/ 136320 h 253365"/>
              <a:gd name="connsiteX2" fmla="*/ 553450 w 1082552"/>
              <a:gd name="connsiteY2" fmla="*/ 272690 h 253365"/>
              <a:gd name="connsiteX3" fmla="*/ 0 w 1082552"/>
              <a:gd name="connsiteY3" fmla="*/ 136320 h 253365"/>
              <a:gd name="connsiteX4" fmla="*/ 553450 w 1082552"/>
              <a:gd name="connsiteY4" fmla="*/ 0 h 25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552" h="253365">
                <a:moveTo>
                  <a:pt x="553450" y="0"/>
                </a:moveTo>
                <a:cubicBezTo>
                  <a:pt x="859149" y="0"/>
                  <a:pt x="1106952" y="61048"/>
                  <a:pt x="1106952" y="136320"/>
                </a:cubicBezTo>
                <a:cubicBezTo>
                  <a:pt x="1106952" y="211630"/>
                  <a:pt x="859149" y="272690"/>
                  <a:pt x="553450" y="272690"/>
                </a:cubicBezTo>
                <a:cubicBezTo>
                  <a:pt x="247739" y="272690"/>
                  <a:pt x="0" y="211630"/>
                  <a:pt x="0" y="136320"/>
                </a:cubicBezTo>
                <a:cubicBezTo>
                  <a:pt x="0" y="61048"/>
                  <a:pt x="247739" y="0"/>
                  <a:pt x="553450" y="0"/>
                </a:cubicBezTo>
              </a:path>
            </a:pathLst>
          </a:custGeom>
          <a:solidFill>
            <a:srgbClr val="000000"/>
          </a:solidFill>
          <a:ln w="12730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E20B0E06-D965-4CEE-BB05-23D5E0DCE501}"/>
              </a:ext>
            </a:extLst>
          </p:cNvPr>
          <p:cNvGrpSpPr/>
          <p:nvPr userDrawn="1"/>
        </p:nvGrpSpPr>
        <p:grpSpPr>
          <a:xfrm>
            <a:off x="162000" y="198000"/>
            <a:ext cx="337864" cy="385073"/>
            <a:chOff x="190363" y="4915840"/>
            <a:chExt cx="337864" cy="385073"/>
          </a:xfrm>
        </p:grpSpPr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E5F829C5-558D-4E5C-A58B-FF36B66D79A3}"/>
                </a:ext>
              </a:extLst>
            </p:cNvPr>
            <p:cNvSpPr/>
            <p:nvPr/>
          </p:nvSpPr>
          <p:spPr>
            <a:xfrm>
              <a:off x="190363" y="4915840"/>
              <a:ext cx="335708" cy="274701"/>
            </a:xfrm>
            <a:custGeom>
              <a:avLst/>
              <a:gdLst>
                <a:gd name="connsiteX0" fmla="*/ 841442 w 1371233"/>
                <a:gd name="connsiteY0" fmla="*/ 551982 h 1122045"/>
                <a:gd name="connsiteX1" fmla="*/ 841072 w 1371233"/>
                <a:gd name="connsiteY1" fmla="*/ 551561 h 1122045"/>
                <a:gd name="connsiteX2" fmla="*/ 461438 w 1371233"/>
                <a:gd name="connsiteY2" fmla="*/ 378595 h 1122045"/>
                <a:gd name="connsiteX3" fmla="*/ 330204 w 1371233"/>
                <a:gd name="connsiteY3" fmla="*/ 394019 h 1122045"/>
                <a:gd name="connsiteX4" fmla="*/ 78481 w 1371233"/>
                <a:gd name="connsiteY4" fmla="*/ 548420 h 1122045"/>
                <a:gd name="connsiteX5" fmla="*/ 460547 w 1371233"/>
                <a:gd name="connsiteY5" fmla="*/ 550169 h 1122045"/>
                <a:gd name="connsiteX6" fmla="*/ 623975 w 1371233"/>
                <a:gd name="connsiteY6" fmla="*/ 550973 h 1122045"/>
                <a:gd name="connsiteX7" fmla="*/ 838043 w 1371233"/>
                <a:gd name="connsiteY7" fmla="*/ 551982 h 1122045"/>
                <a:gd name="connsiteX8" fmla="*/ 899872 w 1371233"/>
                <a:gd name="connsiteY8" fmla="*/ 543312 h 1122045"/>
                <a:gd name="connsiteX9" fmla="*/ 956928 w 1371233"/>
                <a:gd name="connsiteY9" fmla="*/ 256257 h 1122045"/>
                <a:gd name="connsiteX10" fmla="*/ 763598 w 1371233"/>
                <a:gd name="connsiteY10" fmla="*/ 49824 h 1122045"/>
                <a:gd name="connsiteX11" fmla="*/ 408519 w 1371233"/>
                <a:gd name="connsiteY11" fmla="*/ 263165 h 1122045"/>
                <a:gd name="connsiteX12" fmla="*/ 362551 w 1371233"/>
                <a:gd name="connsiteY12" fmla="*/ 339701 h 1122045"/>
                <a:gd name="connsiteX13" fmla="*/ 418703 w 1371233"/>
                <a:gd name="connsiteY13" fmla="*/ 332959 h 1122045"/>
                <a:gd name="connsiteX14" fmla="*/ 407412 w 1371233"/>
                <a:gd name="connsiteY14" fmla="*/ 300399 h 1122045"/>
                <a:gd name="connsiteX15" fmla="*/ 418016 w 1371233"/>
                <a:gd name="connsiteY15" fmla="*/ 268374 h 1122045"/>
                <a:gd name="connsiteX16" fmla="*/ 460814 w 1371233"/>
                <a:gd name="connsiteY16" fmla="*/ 246846 h 1122045"/>
                <a:gd name="connsiteX17" fmla="*/ 514153 w 1371233"/>
                <a:gd name="connsiteY17" fmla="*/ 300399 h 1122045"/>
                <a:gd name="connsiteX18" fmla="*/ 499093 w 1371233"/>
                <a:gd name="connsiteY18" fmla="*/ 337530 h 1122045"/>
                <a:gd name="connsiteX19" fmla="*/ 899872 w 1371233"/>
                <a:gd name="connsiteY19" fmla="*/ 543312 h 1122045"/>
                <a:gd name="connsiteX20" fmla="*/ 965839 w 1371233"/>
                <a:gd name="connsiteY20" fmla="*/ 526508 h 1122045"/>
                <a:gd name="connsiteX21" fmla="*/ 1133570 w 1371233"/>
                <a:gd name="connsiteY21" fmla="*/ 152485 h 1122045"/>
                <a:gd name="connsiteX22" fmla="*/ 1128529 w 1371233"/>
                <a:gd name="connsiteY22" fmla="*/ 136945 h 1122045"/>
                <a:gd name="connsiteX23" fmla="*/ 853739 w 1371233"/>
                <a:gd name="connsiteY23" fmla="*/ 45406 h 1122045"/>
                <a:gd name="connsiteX24" fmla="*/ 1000096 w 1371233"/>
                <a:gd name="connsiteY24" fmla="*/ 243437 h 1122045"/>
                <a:gd name="connsiteX25" fmla="*/ 965839 w 1371233"/>
                <a:gd name="connsiteY25" fmla="*/ 526508 h 1122045"/>
                <a:gd name="connsiteX26" fmla="*/ 1319212 w 1371233"/>
                <a:gd name="connsiteY26" fmla="*/ 375658 h 1122045"/>
                <a:gd name="connsiteX27" fmla="*/ 1186591 w 1371233"/>
                <a:gd name="connsiteY27" fmla="*/ 183385 h 1122045"/>
                <a:gd name="connsiteX28" fmla="*/ 973426 w 1371233"/>
                <a:gd name="connsiteY28" fmla="*/ 572463 h 1122045"/>
                <a:gd name="connsiteX29" fmla="*/ 1115697 w 1371233"/>
                <a:gd name="connsiteY29" fmla="*/ 564049 h 1122045"/>
                <a:gd name="connsiteX30" fmla="*/ 1319212 w 1371233"/>
                <a:gd name="connsiteY30" fmla="*/ 375658 h 1122045"/>
                <a:gd name="connsiteX31" fmla="*/ 1356384 w 1371233"/>
                <a:gd name="connsiteY31" fmla="*/ 570012 h 1122045"/>
                <a:gd name="connsiteX32" fmla="*/ 1339631 w 1371233"/>
                <a:gd name="connsiteY32" fmla="*/ 437995 h 1122045"/>
                <a:gd name="connsiteX33" fmla="*/ 1128376 w 1371233"/>
                <a:gd name="connsiteY33" fmla="*/ 607297 h 1122045"/>
                <a:gd name="connsiteX34" fmla="*/ 1026294 w 1371233"/>
                <a:gd name="connsiteY34" fmla="*/ 622198 h 1122045"/>
                <a:gd name="connsiteX35" fmla="*/ 896117 w 1371233"/>
                <a:gd name="connsiteY35" fmla="*/ 597247 h 1122045"/>
                <a:gd name="connsiteX36" fmla="*/ 895952 w 1371233"/>
                <a:gd name="connsiteY36" fmla="*/ 597247 h 1122045"/>
                <a:gd name="connsiteX37" fmla="*/ 876067 w 1371233"/>
                <a:gd name="connsiteY37" fmla="*/ 597145 h 1122045"/>
                <a:gd name="connsiteX38" fmla="*/ 877175 w 1371233"/>
                <a:gd name="connsiteY38" fmla="*/ 599635 h 1122045"/>
                <a:gd name="connsiteX39" fmla="*/ 1214584 w 1371233"/>
                <a:gd name="connsiteY39" fmla="*/ 774683 h 1122045"/>
                <a:gd name="connsiteX40" fmla="*/ 1332158 w 1371233"/>
                <a:gd name="connsiteY40" fmla="*/ 728089 h 1122045"/>
                <a:gd name="connsiteX41" fmla="*/ 1356384 w 1371233"/>
                <a:gd name="connsiteY41" fmla="*/ 570012 h 1122045"/>
                <a:gd name="connsiteX42" fmla="*/ 359839 w 1371233"/>
                <a:gd name="connsiteY42" fmla="*/ 794742 h 1122045"/>
                <a:gd name="connsiteX43" fmla="*/ 832951 w 1371233"/>
                <a:gd name="connsiteY43" fmla="*/ 1095039 h 1122045"/>
                <a:gd name="connsiteX44" fmla="*/ 1306546 w 1371233"/>
                <a:gd name="connsiteY44" fmla="*/ 793261 h 1122045"/>
                <a:gd name="connsiteX45" fmla="*/ 1222337 w 1371233"/>
                <a:gd name="connsiteY45" fmla="*/ 819041 h 1122045"/>
                <a:gd name="connsiteX46" fmla="*/ 1160991 w 1371233"/>
                <a:gd name="connsiteY46" fmla="*/ 824417 h 1122045"/>
                <a:gd name="connsiteX47" fmla="*/ 849449 w 1371233"/>
                <a:gd name="connsiteY47" fmla="*/ 643305 h 1122045"/>
                <a:gd name="connsiteX48" fmla="*/ 463195 w 1371233"/>
                <a:gd name="connsiteY48" fmla="*/ 807090 h 1122045"/>
                <a:gd name="connsiteX49" fmla="*/ 454334 w 1371233"/>
                <a:gd name="connsiteY49" fmla="*/ 806975 h 1122045"/>
                <a:gd name="connsiteX50" fmla="*/ 438218 w 1371233"/>
                <a:gd name="connsiteY50" fmla="*/ 806336 h 1122045"/>
                <a:gd name="connsiteX51" fmla="*/ 359839 w 1371233"/>
                <a:gd name="connsiteY51" fmla="*/ 794742 h 1122045"/>
                <a:gd name="connsiteX52" fmla="*/ 637074 w 1371233"/>
                <a:gd name="connsiteY52" fmla="*/ 596073 h 1122045"/>
                <a:gd name="connsiteX53" fmla="*/ 498559 w 1371233"/>
                <a:gd name="connsiteY53" fmla="*/ 759794 h 1122045"/>
                <a:gd name="connsiteX54" fmla="*/ 829297 w 1371233"/>
                <a:gd name="connsiteY54" fmla="*/ 602202 h 1122045"/>
                <a:gd name="connsiteX55" fmla="*/ 827120 w 1371233"/>
                <a:gd name="connsiteY55" fmla="*/ 596979 h 1122045"/>
                <a:gd name="connsiteX56" fmla="*/ 578325 w 1371233"/>
                <a:gd name="connsiteY56" fmla="*/ 595702 h 1122045"/>
                <a:gd name="connsiteX57" fmla="*/ 475759 w 1371233"/>
                <a:gd name="connsiteY57" fmla="*/ 595345 h 1122045"/>
                <a:gd name="connsiteX58" fmla="*/ 347810 w 1371233"/>
                <a:gd name="connsiteY58" fmla="*/ 745161 h 1122045"/>
                <a:gd name="connsiteX59" fmla="*/ 438587 w 1371233"/>
                <a:gd name="connsiteY59" fmla="*/ 761173 h 1122045"/>
                <a:gd name="connsiteX60" fmla="*/ 301943 w 1371233"/>
                <a:gd name="connsiteY60" fmla="*/ 729634 h 1122045"/>
                <a:gd name="connsiteX61" fmla="*/ 416895 w 1371233"/>
                <a:gd name="connsiteY61" fmla="*/ 595064 h 1122045"/>
                <a:gd name="connsiteX62" fmla="*/ 91783 w 1371233"/>
                <a:gd name="connsiteY62" fmla="*/ 593583 h 1122045"/>
                <a:gd name="connsiteX63" fmla="*/ 256395 w 1371233"/>
                <a:gd name="connsiteY63" fmla="*/ 709536 h 1122045"/>
                <a:gd name="connsiteX64" fmla="*/ 301943 w 1371233"/>
                <a:gd name="connsiteY64" fmla="*/ 729634 h 1122045"/>
                <a:gd name="connsiteX65" fmla="*/ 303789 w 1371233"/>
                <a:gd name="connsiteY65" fmla="*/ 778360 h 1122045"/>
                <a:gd name="connsiteX66" fmla="*/ 236613 w 1371233"/>
                <a:gd name="connsiteY66" fmla="*/ 750013 h 1122045"/>
                <a:gd name="connsiteX67" fmla="*/ 22850 w 1371233"/>
                <a:gd name="connsiteY67" fmla="*/ 588373 h 1122045"/>
                <a:gd name="connsiteX68" fmla="*/ 13570 w 1371233"/>
                <a:gd name="connsiteY68" fmla="*/ 577877 h 1122045"/>
                <a:gd name="connsiteX69" fmla="*/ 0 w 1371233"/>
                <a:gd name="connsiteY69" fmla="*/ 561610 h 1122045"/>
                <a:gd name="connsiteX70" fmla="*/ 15212 w 1371233"/>
                <a:gd name="connsiteY70" fmla="*/ 546977 h 1122045"/>
                <a:gd name="connsiteX71" fmla="*/ 20050 w 1371233"/>
                <a:gd name="connsiteY71" fmla="*/ 542303 h 1122045"/>
                <a:gd name="connsiteX72" fmla="*/ 306972 w 1371233"/>
                <a:gd name="connsiteY72" fmla="*/ 353964 h 1122045"/>
                <a:gd name="connsiteX73" fmla="*/ 508106 w 1371233"/>
                <a:gd name="connsiteY73" fmla="*/ 102214 h 1122045"/>
                <a:gd name="connsiteX74" fmla="*/ 760568 w 1371233"/>
                <a:gd name="connsiteY74" fmla="*/ 4558 h 1122045"/>
                <a:gd name="connsiteX75" fmla="*/ 764234 w 1371233"/>
                <a:gd name="connsiteY75" fmla="*/ 4201 h 1122045"/>
                <a:gd name="connsiteX76" fmla="*/ 765342 w 1371233"/>
                <a:gd name="connsiteY76" fmla="*/ 4035 h 1122045"/>
                <a:gd name="connsiteX77" fmla="*/ 832951 w 1371233"/>
                <a:gd name="connsiteY77" fmla="*/ 0 h 1122045"/>
                <a:gd name="connsiteX78" fmla="*/ 1156688 w 1371233"/>
                <a:gd name="connsiteY78" fmla="*/ 101729 h 1122045"/>
                <a:gd name="connsiteX79" fmla="*/ 1162887 w 1371233"/>
                <a:gd name="connsiteY79" fmla="*/ 106211 h 1122045"/>
                <a:gd name="connsiteX80" fmla="*/ 1363220 w 1371233"/>
                <a:gd name="connsiteY80" fmla="*/ 364868 h 1122045"/>
                <a:gd name="connsiteX81" fmla="*/ 1365142 w 1371233"/>
                <a:gd name="connsiteY81" fmla="*/ 369976 h 1122045"/>
                <a:gd name="connsiteX82" fmla="*/ 1401410 w 1371233"/>
                <a:gd name="connsiteY82" fmla="*/ 570012 h 1122045"/>
                <a:gd name="connsiteX83" fmla="*/ 1373251 w 1371233"/>
                <a:gd name="connsiteY83" fmla="*/ 747345 h 1122045"/>
                <a:gd name="connsiteX84" fmla="*/ 1371825 w 1371233"/>
                <a:gd name="connsiteY84" fmla="*/ 751392 h 1122045"/>
                <a:gd name="connsiteX85" fmla="*/ 832951 w 1371233"/>
                <a:gd name="connsiteY85" fmla="*/ 1140202 h 1122045"/>
                <a:gd name="connsiteX86" fmla="*/ 303789 w 1371233"/>
                <a:gd name="connsiteY86" fmla="*/ 778360 h 11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371233" h="1122045">
                  <a:moveTo>
                    <a:pt x="841442" y="551982"/>
                  </a:moveTo>
                  <a:cubicBezTo>
                    <a:pt x="841327" y="551816"/>
                    <a:pt x="841174" y="551714"/>
                    <a:pt x="841072" y="551561"/>
                  </a:cubicBezTo>
                  <a:cubicBezTo>
                    <a:pt x="717464" y="447035"/>
                    <a:pt x="589769" y="388912"/>
                    <a:pt x="461438" y="378595"/>
                  </a:cubicBezTo>
                  <a:cubicBezTo>
                    <a:pt x="419340" y="375288"/>
                    <a:pt x="375217" y="380497"/>
                    <a:pt x="330204" y="394019"/>
                  </a:cubicBezTo>
                  <a:cubicBezTo>
                    <a:pt x="271340" y="411679"/>
                    <a:pt x="181721" y="452781"/>
                    <a:pt x="78481" y="548420"/>
                  </a:cubicBezTo>
                  <a:lnTo>
                    <a:pt x="460547" y="550169"/>
                  </a:lnTo>
                  <a:lnTo>
                    <a:pt x="623975" y="550973"/>
                  </a:lnTo>
                  <a:lnTo>
                    <a:pt x="838043" y="551982"/>
                  </a:lnTo>
                  <a:close/>
                  <a:moveTo>
                    <a:pt x="899872" y="543312"/>
                  </a:moveTo>
                  <a:cubicBezTo>
                    <a:pt x="964197" y="463316"/>
                    <a:pt x="986093" y="355189"/>
                    <a:pt x="956928" y="256257"/>
                  </a:cubicBezTo>
                  <a:cubicBezTo>
                    <a:pt x="928820" y="160887"/>
                    <a:pt x="856654" y="84031"/>
                    <a:pt x="763598" y="49824"/>
                  </a:cubicBezTo>
                  <a:cubicBezTo>
                    <a:pt x="621110" y="69181"/>
                    <a:pt x="492155" y="147582"/>
                    <a:pt x="408519" y="263165"/>
                  </a:cubicBezTo>
                  <a:cubicBezTo>
                    <a:pt x="391130" y="287157"/>
                    <a:pt x="375752" y="312746"/>
                    <a:pt x="362551" y="339701"/>
                  </a:cubicBezTo>
                  <a:cubicBezTo>
                    <a:pt x="381430" y="336151"/>
                    <a:pt x="400194" y="333853"/>
                    <a:pt x="418703" y="332959"/>
                  </a:cubicBezTo>
                  <a:cubicBezTo>
                    <a:pt x="411600" y="323919"/>
                    <a:pt x="407412" y="312746"/>
                    <a:pt x="407412" y="300399"/>
                  </a:cubicBezTo>
                  <a:cubicBezTo>
                    <a:pt x="407412" y="288421"/>
                    <a:pt x="411383" y="277313"/>
                    <a:pt x="418016" y="268374"/>
                  </a:cubicBezTo>
                  <a:cubicBezTo>
                    <a:pt x="427767" y="255299"/>
                    <a:pt x="443310" y="246846"/>
                    <a:pt x="460814" y="246846"/>
                  </a:cubicBezTo>
                  <a:cubicBezTo>
                    <a:pt x="490233" y="246846"/>
                    <a:pt x="514153" y="270877"/>
                    <a:pt x="514153" y="300399"/>
                  </a:cubicBezTo>
                  <a:cubicBezTo>
                    <a:pt x="514153" y="314866"/>
                    <a:pt x="508475" y="328005"/>
                    <a:pt x="499093" y="337530"/>
                  </a:cubicBezTo>
                  <a:cubicBezTo>
                    <a:pt x="635801" y="356620"/>
                    <a:pt x="770548" y="425814"/>
                    <a:pt x="899872" y="543312"/>
                  </a:cubicBezTo>
                  <a:moveTo>
                    <a:pt x="965839" y="526508"/>
                  </a:moveTo>
                  <a:cubicBezTo>
                    <a:pt x="1103922" y="461783"/>
                    <a:pt x="1178112" y="303425"/>
                    <a:pt x="1133570" y="152485"/>
                  </a:cubicBezTo>
                  <a:cubicBezTo>
                    <a:pt x="1132081" y="147275"/>
                    <a:pt x="1130439" y="142053"/>
                    <a:pt x="1128529" y="136945"/>
                  </a:cubicBezTo>
                  <a:cubicBezTo>
                    <a:pt x="1049628" y="82640"/>
                    <a:pt x="955452" y="49454"/>
                    <a:pt x="853739" y="45406"/>
                  </a:cubicBezTo>
                  <a:cubicBezTo>
                    <a:pt x="923474" y="91680"/>
                    <a:pt x="975871" y="161525"/>
                    <a:pt x="1000096" y="243437"/>
                  </a:cubicBezTo>
                  <a:cubicBezTo>
                    <a:pt x="1028204" y="338909"/>
                    <a:pt x="1014786" y="441826"/>
                    <a:pt x="965839" y="526508"/>
                  </a:cubicBezTo>
                  <a:moveTo>
                    <a:pt x="1319212" y="375658"/>
                  </a:moveTo>
                  <a:cubicBezTo>
                    <a:pt x="1289793" y="301778"/>
                    <a:pt x="1244029" y="236146"/>
                    <a:pt x="1186591" y="183385"/>
                  </a:cubicBezTo>
                  <a:cubicBezTo>
                    <a:pt x="1213489" y="346200"/>
                    <a:pt x="1125079" y="507725"/>
                    <a:pt x="973426" y="572463"/>
                  </a:cubicBezTo>
                  <a:cubicBezTo>
                    <a:pt x="1020464" y="580712"/>
                    <a:pt x="1068813" y="578043"/>
                    <a:pt x="1115697" y="564049"/>
                  </a:cubicBezTo>
                  <a:cubicBezTo>
                    <a:pt x="1208754" y="536455"/>
                    <a:pt x="1284383" y="466355"/>
                    <a:pt x="1319212" y="375658"/>
                  </a:cubicBezTo>
                  <a:moveTo>
                    <a:pt x="1356384" y="570012"/>
                  </a:moveTo>
                  <a:cubicBezTo>
                    <a:pt x="1356384" y="524491"/>
                    <a:pt x="1350553" y="480234"/>
                    <a:pt x="1339631" y="437995"/>
                  </a:cubicBezTo>
                  <a:cubicBezTo>
                    <a:pt x="1294147" y="519000"/>
                    <a:pt x="1218568" y="580444"/>
                    <a:pt x="1128376" y="607297"/>
                  </a:cubicBezTo>
                  <a:cubicBezTo>
                    <a:pt x="1094794" y="617192"/>
                    <a:pt x="1060436" y="622198"/>
                    <a:pt x="1026294" y="622198"/>
                  </a:cubicBezTo>
                  <a:cubicBezTo>
                    <a:pt x="982172" y="622198"/>
                    <a:pt x="938317" y="613898"/>
                    <a:pt x="896117" y="597247"/>
                  </a:cubicBezTo>
                  <a:lnTo>
                    <a:pt x="895952" y="597247"/>
                  </a:lnTo>
                  <a:lnTo>
                    <a:pt x="876067" y="597145"/>
                  </a:lnTo>
                  <a:cubicBezTo>
                    <a:pt x="876436" y="598001"/>
                    <a:pt x="876806" y="598793"/>
                    <a:pt x="877175" y="599635"/>
                  </a:cubicBezTo>
                  <a:cubicBezTo>
                    <a:pt x="937311" y="726978"/>
                    <a:pt x="1076030" y="798943"/>
                    <a:pt x="1214584" y="774683"/>
                  </a:cubicBezTo>
                  <a:cubicBezTo>
                    <a:pt x="1257064" y="767187"/>
                    <a:pt x="1296514" y="751660"/>
                    <a:pt x="1332158" y="728089"/>
                  </a:cubicBezTo>
                  <a:cubicBezTo>
                    <a:pt x="1347905" y="678253"/>
                    <a:pt x="1356384" y="625122"/>
                    <a:pt x="1356384" y="570012"/>
                  </a:cubicBezTo>
                  <a:moveTo>
                    <a:pt x="359839" y="794742"/>
                  </a:moveTo>
                  <a:cubicBezTo>
                    <a:pt x="445589" y="976378"/>
                    <a:pt x="629538" y="1095039"/>
                    <a:pt x="832951" y="1095039"/>
                  </a:cubicBezTo>
                  <a:cubicBezTo>
                    <a:pt x="1042041" y="1095039"/>
                    <a:pt x="1222871" y="971437"/>
                    <a:pt x="1306546" y="793261"/>
                  </a:cubicBezTo>
                  <a:cubicBezTo>
                    <a:pt x="1279914" y="805328"/>
                    <a:pt x="1251756" y="813832"/>
                    <a:pt x="1222337" y="819041"/>
                  </a:cubicBezTo>
                  <a:cubicBezTo>
                    <a:pt x="1201816" y="822604"/>
                    <a:pt x="1181282" y="824417"/>
                    <a:pt x="1160991" y="824417"/>
                  </a:cubicBezTo>
                  <a:cubicBezTo>
                    <a:pt x="1033283" y="824417"/>
                    <a:pt x="913341" y="755695"/>
                    <a:pt x="849449" y="643305"/>
                  </a:cubicBezTo>
                  <a:cubicBezTo>
                    <a:pt x="770434" y="702194"/>
                    <a:pt x="609017" y="807090"/>
                    <a:pt x="463195" y="807090"/>
                  </a:cubicBezTo>
                  <a:cubicBezTo>
                    <a:pt x="460279" y="807090"/>
                    <a:pt x="457250" y="807090"/>
                    <a:pt x="454334" y="806975"/>
                  </a:cubicBezTo>
                  <a:cubicBezTo>
                    <a:pt x="448975" y="806860"/>
                    <a:pt x="443578" y="806707"/>
                    <a:pt x="438218" y="806336"/>
                  </a:cubicBezTo>
                  <a:cubicBezTo>
                    <a:pt x="412338" y="804791"/>
                    <a:pt x="386254" y="801012"/>
                    <a:pt x="359839" y="794742"/>
                  </a:cubicBezTo>
                  <a:moveTo>
                    <a:pt x="637074" y="596073"/>
                  </a:moveTo>
                  <a:lnTo>
                    <a:pt x="498559" y="759794"/>
                  </a:lnTo>
                  <a:cubicBezTo>
                    <a:pt x="626253" y="744523"/>
                    <a:pt x="763330" y="652089"/>
                    <a:pt x="829297" y="602202"/>
                  </a:cubicBezTo>
                  <a:cubicBezTo>
                    <a:pt x="828495" y="600440"/>
                    <a:pt x="827871" y="598793"/>
                    <a:pt x="827120" y="596979"/>
                  </a:cubicBezTo>
                  <a:close/>
                  <a:moveTo>
                    <a:pt x="578325" y="595702"/>
                  </a:moveTo>
                  <a:lnTo>
                    <a:pt x="475759" y="595345"/>
                  </a:lnTo>
                  <a:lnTo>
                    <a:pt x="347810" y="745161"/>
                  </a:lnTo>
                  <a:cubicBezTo>
                    <a:pt x="378514" y="753933"/>
                    <a:pt x="408939" y="759424"/>
                    <a:pt x="438587" y="761173"/>
                  </a:cubicBezTo>
                  <a:close/>
                  <a:moveTo>
                    <a:pt x="301943" y="729634"/>
                  </a:moveTo>
                  <a:lnTo>
                    <a:pt x="416895" y="595064"/>
                  </a:lnTo>
                  <a:lnTo>
                    <a:pt x="91783" y="593583"/>
                  </a:lnTo>
                  <a:cubicBezTo>
                    <a:pt x="128586" y="627880"/>
                    <a:pt x="186126" y="675073"/>
                    <a:pt x="256395" y="709536"/>
                  </a:cubicBezTo>
                  <a:cubicBezTo>
                    <a:pt x="271608" y="717032"/>
                    <a:pt x="286820" y="723786"/>
                    <a:pt x="301943" y="729634"/>
                  </a:cubicBezTo>
                  <a:moveTo>
                    <a:pt x="303789" y="778360"/>
                  </a:moveTo>
                  <a:cubicBezTo>
                    <a:pt x="281524" y="770584"/>
                    <a:pt x="259043" y="761071"/>
                    <a:pt x="236613" y="750013"/>
                  </a:cubicBezTo>
                  <a:cubicBezTo>
                    <a:pt x="127695" y="696435"/>
                    <a:pt x="48947" y="616822"/>
                    <a:pt x="22850" y="588373"/>
                  </a:cubicBezTo>
                  <a:cubicBezTo>
                    <a:pt x="17389" y="582359"/>
                    <a:pt x="14207" y="578682"/>
                    <a:pt x="13570" y="577877"/>
                  </a:cubicBezTo>
                  <a:lnTo>
                    <a:pt x="0" y="561610"/>
                  </a:lnTo>
                  <a:lnTo>
                    <a:pt x="15212" y="546977"/>
                  </a:lnTo>
                  <a:cubicBezTo>
                    <a:pt x="16384" y="545968"/>
                    <a:pt x="17873" y="544321"/>
                    <a:pt x="20050" y="542303"/>
                  </a:cubicBezTo>
                  <a:cubicBezTo>
                    <a:pt x="135167" y="427308"/>
                    <a:pt x="237988" y="376462"/>
                    <a:pt x="306972" y="353964"/>
                  </a:cubicBezTo>
                  <a:cubicBezTo>
                    <a:pt x="348433" y="252311"/>
                    <a:pt x="417799" y="165305"/>
                    <a:pt x="508106" y="102214"/>
                  </a:cubicBezTo>
                  <a:cubicBezTo>
                    <a:pt x="583773" y="49351"/>
                    <a:pt x="669892" y="16153"/>
                    <a:pt x="760568" y="4558"/>
                  </a:cubicBezTo>
                  <a:cubicBezTo>
                    <a:pt x="761688" y="4456"/>
                    <a:pt x="762961" y="4201"/>
                    <a:pt x="764234" y="4201"/>
                  </a:cubicBezTo>
                  <a:lnTo>
                    <a:pt x="765342" y="4035"/>
                  </a:lnTo>
                  <a:cubicBezTo>
                    <a:pt x="787670" y="1264"/>
                    <a:pt x="810253" y="0"/>
                    <a:pt x="832951" y="0"/>
                  </a:cubicBezTo>
                  <a:cubicBezTo>
                    <a:pt x="953160" y="0"/>
                    <a:pt x="1064739" y="37655"/>
                    <a:pt x="1156688" y="101729"/>
                  </a:cubicBezTo>
                  <a:lnTo>
                    <a:pt x="1162887" y="106211"/>
                  </a:lnTo>
                  <a:cubicBezTo>
                    <a:pt x="1252672" y="170400"/>
                    <a:pt x="1322866" y="260177"/>
                    <a:pt x="1363220" y="364868"/>
                  </a:cubicBezTo>
                  <a:lnTo>
                    <a:pt x="1365142" y="369976"/>
                  </a:lnTo>
                  <a:cubicBezTo>
                    <a:pt x="1388565" y="432313"/>
                    <a:pt x="1401410" y="499694"/>
                    <a:pt x="1401410" y="570012"/>
                  </a:cubicBezTo>
                  <a:cubicBezTo>
                    <a:pt x="1401410" y="631979"/>
                    <a:pt x="1391493" y="691507"/>
                    <a:pt x="1373251" y="747345"/>
                  </a:cubicBezTo>
                  <a:lnTo>
                    <a:pt x="1371825" y="751392"/>
                  </a:lnTo>
                  <a:cubicBezTo>
                    <a:pt x="1296158" y="977119"/>
                    <a:pt x="1083248" y="1140202"/>
                    <a:pt x="832951" y="1140202"/>
                  </a:cubicBezTo>
                  <a:cubicBezTo>
                    <a:pt x="598998" y="1140202"/>
                    <a:pt x="388800" y="995583"/>
                    <a:pt x="303789" y="77836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4" name="フリーフォーム: 図形 43">
              <a:extLst>
                <a:ext uri="{FF2B5EF4-FFF2-40B4-BE49-F238E27FC236}">
                  <a16:creationId xmlns:a16="http://schemas.microsoft.com/office/drawing/2014/main" id="{8D2E20BE-6103-4A9B-B9F2-206A84058238}"/>
                </a:ext>
              </a:extLst>
            </p:cNvPr>
            <p:cNvSpPr/>
            <p:nvPr/>
          </p:nvSpPr>
          <p:spPr>
            <a:xfrm>
              <a:off x="263194" y="5238884"/>
              <a:ext cx="265033" cy="62029"/>
            </a:xfrm>
            <a:custGeom>
              <a:avLst/>
              <a:gdLst>
                <a:gd name="connsiteX0" fmla="*/ 553450 w 1082552"/>
                <a:gd name="connsiteY0" fmla="*/ 0 h 253365"/>
                <a:gd name="connsiteX1" fmla="*/ 1106952 w 1082552"/>
                <a:gd name="connsiteY1" fmla="*/ 136320 h 253365"/>
                <a:gd name="connsiteX2" fmla="*/ 553450 w 1082552"/>
                <a:gd name="connsiteY2" fmla="*/ 272690 h 253365"/>
                <a:gd name="connsiteX3" fmla="*/ 0 w 1082552"/>
                <a:gd name="connsiteY3" fmla="*/ 136320 h 253365"/>
                <a:gd name="connsiteX4" fmla="*/ 553450 w 1082552"/>
                <a:gd name="connsiteY4" fmla="*/ 0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2" h="253365">
                  <a:moveTo>
                    <a:pt x="553450" y="0"/>
                  </a:moveTo>
                  <a:cubicBezTo>
                    <a:pt x="859149" y="0"/>
                    <a:pt x="1106952" y="61048"/>
                    <a:pt x="1106952" y="136320"/>
                  </a:cubicBezTo>
                  <a:cubicBezTo>
                    <a:pt x="1106952" y="211630"/>
                    <a:pt x="859149" y="272690"/>
                    <a:pt x="553450" y="272690"/>
                  </a:cubicBezTo>
                  <a:cubicBezTo>
                    <a:pt x="247739" y="272690"/>
                    <a:pt x="0" y="211630"/>
                    <a:pt x="0" y="136320"/>
                  </a:cubicBezTo>
                  <a:cubicBezTo>
                    <a:pt x="0" y="61048"/>
                    <a:pt x="247739" y="0"/>
                    <a:pt x="553450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D7D068F8-E012-43B4-9275-8767ABEDD7E2}"/>
                </a:ext>
              </a:extLst>
            </p:cNvPr>
            <p:cNvSpPr/>
            <p:nvPr/>
          </p:nvSpPr>
          <p:spPr>
            <a:xfrm>
              <a:off x="395537" y="5050873"/>
              <a:ext cx="8834" cy="8861"/>
            </a:xfrm>
            <a:custGeom>
              <a:avLst/>
              <a:gdLst>
                <a:gd name="connsiteX0" fmla="*/ 3017 w 0"/>
                <a:gd name="connsiteY0" fmla="*/ 0 h 0"/>
                <a:gd name="connsiteX1" fmla="*/ 3386 w 0"/>
                <a:gd name="connsiteY1" fmla="*/ 421 h 0"/>
                <a:gd name="connsiteX2" fmla="*/ 0 w 0"/>
                <a:gd name="connsiteY2" fmla="*/ 421 h 0"/>
                <a:gd name="connsiteX3" fmla="*/ 3017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17" y="0"/>
                  </a:moveTo>
                  <a:cubicBezTo>
                    <a:pt x="3119" y="166"/>
                    <a:pt x="3284" y="268"/>
                    <a:pt x="3386" y="421"/>
                  </a:cubicBezTo>
                  <a:lnTo>
                    <a:pt x="0" y="421"/>
                  </a:lnTo>
                  <a:cubicBezTo>
                    <a:pt x="1006" y="166"/>
                    <a:pt x="2011" y="0"/>
                    <a:pt x="3017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6093F311-FB98-45CA-BEC0-7037671D4EC4}"/>
                </a:ext>
              </a:extLst>
            </p:cNvPr>
            <p:cNvSpPr/>
            <p:nvPr/>
          </p:nvSpPr>
          <p:spPr>
            <a:xfrm>
              <a:off x="209576" y="5008292"/>
              <a:ext cx="185523" cy="35445"/>
            </a:xfrm>
            <a:custGeom>
              <a:avLst/>
              <a:gdLst>
                <a:gd name="connsiteX0" fmla="*/ 762592 w 757787"/>
                <a:gd name="connsiteY0" fmla="*/ 173930 h 144780"/>
                <a:gd name="connsiteX1" fmla="*/ 759575 w 757787"/>
                <a:gd name="connsiteY1" fmla="*/ 174351 h 144780"/>
                <a:gd name="connsiteX2" fmla="*/ 545494 w 757787"/>
                <a:gd name="connsiteY2" fmla="*/ 173342 h 144780"/>
                <a:gd name="connsiteX3" fmla="*/ 382066 w 757787"/>
                <a:gd name="connsiteY3" fmla="*/ 172550 h 144780"/>
                <a:gd name="connsiteX4" fmla="*/ 0 w 757787"/>
                <a:gd name="connsiteY4" fmla="*/ 170788 h 144780"/>
                <a:gd name="connsiteX5" fmla="*/ 251723 w 757787"/>
                <a:gd name="connsiteY5" fmla="*/ 16388 h 144780"/>
                <a:gd name="connsiteX6" fmla="*/ 382970 w 757787"/>
                <a:gd name="connsiteY6" fmla="*/ 963 h 144780"/>
                <a:gd name="connsiteX7" fmla="*/ 762592 w 757787"/>
                <a:gd name="connsiteY7" fmla="*/ 17393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787" h="144780">
                  <a:moveTo>
                    <a:pt x="762592" y="173930"/>
                  </a:moveTo>
                  <a:cubicBezTo>
                    <a:pt x="761586" y="173930"/>
                    <a:pt x="760581" y="174096"/>
                    <a:pt x="759575" y="174351"/>
                  </a:cubicBezTo>
                  <a:lnTo>
                    <a:pt x="545494" y="173342"/>
                  </a:lnTo>
                  <a:lnTo>
                    <a:pt x="382066" y="172550"/>
                  </a:lnTo>
                  <a:lnTo>
                    <a:pt x="0" y="170788"/>
                  </a:lnTo>
                  <a:cubicBezTo>
                    <a:pt x="103253" y="75163"/>
                    <a:pt x="192860" y="34047"/>
                    <a:pt x="251723" y="16388"/>
                  </a:cubicBezTo>
                  <a:cubicBezTo>
                    <a:pt x="296749" y="2879"/>
                    <a:pt x="340859" y="-2344"/>
                    <a:pt x="382970" y="963"/>
                  </a:cubicBezTo>
                  <a:cubicBezTo>
                    <a:pt x="511289" y="11281"/>
                    <a:pt x="638983" y="69404"/>
                    <a:pt x="762592" y="173930"/>
                  </a:cubicBezTo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AEA2E5CD-8BF0-45B1-85C8-4CF5085DB705}"/>
                </a:ext>
              </a:extLst>
            </p:cNvPr>
            <p:cNvSpPr/>
            <p:nvPr/>
          </p:nvSpPr>
          <p:spPr>
            <a:xfrm>
              <a:off x="369115" y="4981219"/>
              <a:ext cx="26503" cy="26584"/>
            </a:xfrm>
            <a:custGeom>
              <a:avLst/>
              <a:gdLst>
                <a:gd name="connsiteX0" fmla="*/ 118784 w 108255"/>
                <a:gd name="connsiteY0" fmla="*/ 61431 h 108585"/>
                <a:gd name="connsiteX1" fmla="*/ 61244 w 108255"/>
                <a:gd name="connsiteY1" fmla="*/ 3716 h 108585"/>
                <a:gd name="connsiteX2" fmla="*/ 3768 w 108255"/>
                <a:gd name="connsiteY2" fmla="*/ 61431 h 108585"/>
                <a:gd name="connsiteX3" fmla="*/ 61244 w 108255"/>
                <a:gd name="connsiteY3" fmla="*/ 119095 h 108585"/>
                <a:gd name="connsiteX4" fmla="*/ 118784 w 108255"/>
                <a:gd name="connsiteY4" fmla="*/ 61431 h 108585"/>
                <a:gd name="connsiteX5" fmla="*/ 61244 w 108255"/>
                <a:gd name="connsiteY5" fmla="*/ 0 h 108585"/>
                <a:gd name="connsiteX6" fmla="*/ 122501 w 108255"/>
                <a:gd name="connsiteY6" fmla="*/ 61431 h 108585"/>
                <a:gd name="connsiteX7" fmla="*/ 61244 w 108255"/>
                <a:gd name="connsiteY7" fmla="*/ 122874 h 108585"/>
                <a:gd name="connsiteX8" fmla="*/ 0 w 108255"/>
                <a:gd name="connsiteY8" fmla="*/ 61431 h 108585"/>
                <a:gd name="connsiteX9" fmla="*/ 61244 w 108255"/>
                <a:gd name="connsiteY9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255" h="108585">
                  <a:moveTo>
                    <a:pt x="118784" y="61431"/>
                  </a:moveTo>
                  <a:cubicBezTo>
                    <a:pt x="118784" y="29521"/>
                    <a:pt x="93069" y="3716"/>
                    <a:pt x="61244" y="3716"/>
                  </a:cubicBezTo>
                  <a:cubicBezTo>
                    <a:pt x="29546" y="3716"/>
                    <a:pt x="3768" y="29521"/>
                    <a:pt x="3768" y="61431"/>
                  </a:cubicBezTo>
                  <a:cubicBezTo>
                    <a:pt x="3768" y="93238"/>
                    <a:pt x="29546" y="119095"/>
                    <a:pt x="61244" y="119095"/>
                  </a:cubicBezTo>
                  <a:cubicBezTo>
                    <a:pt x="93069" y="119095"/>
                    <a:pt x="118784" y="93238"/>
                    <a:pt x="118784" y="61431"/>
                  </a:cubicBezTo>
                  <a:moveTo>
                    <a:pt x="61244" y="0"/>
                  </a:moveTo>
                  <a:cubicBezTo>
                    <a:pt x="95081" y="0"/>
                    <a:pt x="122501" y="27504"/>
                    <a:pt x="122501" y="61431"/>
                  </a:cubicBezTo>
                  <a:cubicBezTo>
                    <a:pt x="122501" y="95255"/>
                    <a:pt x="95081" y="122874"/>
                    <a:pt x="61244" y="122874"/>
                  </a:cubicBezTo>
                  <a:cubicBezTo>
                    <a:pt x="27535" y="122874"/>
                    <a:pt x="0" y="95255"/>
                    <a:pt x="0" y="61431"/>
                  </a:cubicBezTo>
                  <a:cubicBezTo>
                    <a:pt x="0" y="27504"/>
                    <a:pt x="27535" y="0"/>
                    <a:pt x="61244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02B54986-3AE9-4DD0-AA1C-BC62F9CBE28D}"/>
                </a:ext>
              </a:extLst>
            </p:cNvPr>
            <p:cNvSpPr/>
            <p:nvPr/>
          </p:nvSpPr>
          <p:spPr>
            <a:xfrm>
              <a:off x="370039" y="4982130"/>
              <a:ext cx="26503" cy="26584"/>
            </a:xfrm>
            <a:custGeom>
              <a:avLst/>
              <a:gdLst>
                <a:gd name="connsiteX0" fmla="*/ 57476 w 108255"/>
                <a:gd name="connsiteY0" fmla="*/ 0 h 108585"/>
                <a:gd name="connsiteX1" fmla="*/ 115016 w 108255"/>
                <a:gd name="connsiteY1" fmla="*/ 57715 h 108585"/>
                <a:gd name="connsiteX2" fmla="*/ 57476 w 108255"/>
                <a:gd name="connsiteY2" fmla="*/ 115366 h 108585"/>
                <a:gd name="connsiteX3" fmla="*/ 0 w 108255"/>
                <a:gd name="connsiteY3" fmla="*/ 57715 h 108585"/>
                <a:gd name="connsiteX4" fmla="*/ 57476 w 10825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55" h="108585">
                  <a:moveTo>
                    <a:pt x="57476" y="0"/>
                  </a:moveTo>
                  <a:cubicBezTo>
                    <a:pt x="89301" y="0"/>
                    <a:pt x="115016" y="25806"/>
                    <a:pt x="115016" y="57715"/>
                  </a:cubicBezTo>
                  <a:cubicBezTo>
                    <a:pt x="115016" y="89522"/>
                    <a:pt x="89301" y="115366"/>
                    <a:pt x="57476" y="115366"/>
                  </a:cubicBezTo>
                  <a:cubicBezTo>
                    <a:pt x="25766" y="115366"/>
                    <a:pt x="0" y="89522"/>
                    <a:pt x="0" y="57715"/>
                  </a:cubicBezTo>
                  <a:cubicBezTo>
                    <a:pt x="0" y="25806"/>
                    <a:pt x="25766" y="0"/>
                    <a:pt x="57476" y="0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4E37B1B0-47CA-48ED-80D0-A1869A79D0C6}"/>
                </a:ext>
              </a:extLst>
            </p:cNvPr>
            <p:cNvSpPr/>
            <p:nvPr/>
          </p:nvSpPr>
          <p:spPr>
            <a:xfrm>
              <a:off x="312421" y="5061773"/>
              <a:ext cx="79510" cy="35445"/>
            </a:xfrm>
            <a:custGeom>
              <a:avLst/>
              <a:gdLst>
                <a:gd name="connsiteX0" fmla="*/ 328562 w 324765"/>
                <a:gd name="connsiteY0" fmla="*/ 907 h 144780"/>
                <a:gd name="connsiteX1" fmla="*/ 330739 w 324765"/>
                <a:gd name="connsiteY1" fmla="*/ 6116 h 144780"/>
                <a:gd name="connsiteX2" fmla="*/ 0 w 324765"/>
                <a:gd name="connsiteY2" fmla="*/ 163721 h 144780"/>
                <a:gd name="connsiteX3" fmla="*/ 138515 w 324765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44780">
                  <a:moveTo>
                    <a:pt x="328562" y="907"/>
                  </a:moveTo>
                  <a:cubicBezTo>
                    <a:pt x="329313" y="2720"/>
                    <a:pt x="329937" y="4367"/>
                    <a:pt x="330739" y="6116"/>
                  </a:cubicBezTo>
                  <a:cubicBezTo>
                    <a:pt x="264772" y="56004"/>
                    <a:pt x="127695" y="148450"/>
                    <a:pt x="0" y="163721"/>
                  </a:cubicBezTo>
                  <a:lnTo>
                    <a:pt x="138515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4120D690-6E75-4928-8738-E08FB59CCEBC}"/>
                </a:ext>
              </a:extLst>
            </p:cNvPr>
            <p:cNvSpPr/>
            <p:nvPr/>
          </p:nvSpPr>
          <p:spPr>
            <a:xfrm>
              <a:off x="376568" y="4916868"/>
              <a:ext cx="8834" cy="8861"/>
            </a:xfrm>
            <a:custGeom>
              <a:avLst/>
              <a:gdLst>
                <a:gd name="connsiteX0" fmla="*/ 0 w 0"/>
                <a:gd name="connsiteY0" fmla="*/ 358 h 0"/>
                <a:gd name="connsiteX1" fmla="*/ 3654 w 0"/>
                <a:gd name="connsiteY1" fmla="*/ 0 h 0"/>
                <a:gd name="connsiteX2" fmla="*/ 0 w 0"/>
                <a:gd name="connsiteY2" fmla="*/ 3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58"/>
                  </a:moveTo>
                  <a:cubicBezTo>
                    <a:pt x="1108" y="89"/>
                    <a:pt x="2381" y="0"/>
                    <a:pt x="3654" y="0"/>
                  </a:cubicBezTo>
                  <a:cubicBezTo>
                    <a:pt x="2381" y="0"/>
                    <a:pt x="1108" y="255"/>
                    <a:pt x="0" y="358"/>
                  </a:cubicBezTo>
                </a:path>
              </a:pathLst>
            </a:custGeom>
            <a:solidFill>
              <a:srgbClr val="00000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7508673C-048E-41D7-9042-CF2E71B05ADE}"/>
                </a:ext>
              </a:extLst>
            </p:cNvPr>
            <p:cNvSpPr/>
            <p:nvPr/>
          </p:nvSpPr>
          <p:spPr>
            <a:xfrm>
              <a:off x="275513" y="5061593"/>
              <a:ext cx="53007" cy="35445"/>
            </a:xfrm>
            <a:custGeom>
              <a:avLst/>
              <a:gdLst>
                <a:gd name="connsiteX0" fmla="*/ 230515 w 216510"/>
                <a:gd name="connsiteY0" fmla="*/ 358 h 144780"/>
                <a:gd name="connsiteX1" fmla="*/ 90778 w 216510"/>
                <a:gd name="connsiteY1" fmla="*/ 165828 h 144780"/>
                <a:gd name="connsiteX2" fmla="*/ 0 w 216510"/>
                <a:gd name="connsiteY2" fmla="*/ 149816 h 144780"/>
                <a:gd name="connsiteX3" fmla="*/ 127962 w 216510"/>
                <a:gd name="connsiteY3" fmla="*/ 0 h 14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510" h="144780">
                  <a:moveTo>
                    <a:pt x="230515" y="358"/>
                  </a:moveTo>
                  <a:lnTo>
                    <a:pt x="90778" y="165828"/>
                  </a:lnTo>
                  <a:cubicBezTo>
                    <a:pt x="61142" y="164079"/>
                    <a:pt x="30705" y="158601"/>
                    <a:pt x="0" y="149816"/>
                  </a:cubicBezTo>
                  <a:lnTo>
                    <a:pt x="127962" y="0"/>
                  </a:ln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52" name="フリーフォーム: 図形 51">
              <a:extLst>
                <a:ext uri="{FF2B5EF4-FFF2-40B4-BE49-F238E27FC236}">
                  <a16:creationId xmlns:a16="http://schemas.microsoft.com/office/drawing/2014/main" id="{D82F4543-BFE6-456F-85EE-6B5432A410B4}"/>
                </a:ext>
              </a:extLst>
            </p:cNvPr>
            <p:cNvSpPr/>
            <p:nvPr/>
          </p:nvSpPr>
          <p:spPr>
            <a:xfrm>
              <a:off x="212835" y="5061162"/>
              <a:ext cx="79510" cy="26584"/>
            </a:xfrm>
            <a:custGeom>
              <a:avLst/>
              <a:gdLst>
                <a:gd name="connsiteX0" fmla="*/ 325112 w 324765"/>
                <a:gd name="connsiteY0" fmla="*/ 1481 h 108585"/>
                <a:gd name="connsiteX1" fmla="*/ 210147 w 324765"/>
                <a:gd name="connsiteY1" fmla="*/ 136051 h 108585"/>
                <a:gd name="connsiteX2" fmla="*/ 164599 w 324765"/>
                <a:gd name="connsiteY2" fmla="*/ 115953 h 108585"/>
                <a:gd name="connsiteX3" fmla="*/ 0 w 324765"/>
                <a:gd name="connsiteY3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765" h="108585">
                  <a:moveTo>
                    <a:pt x="325112" y="1481"/>
                  </a:moveTo>
                  <a:lnTo>
                    <a:pt x="210147" y="136051"/>
                  </a:lnTo>
                  <a:cubicBezTo>
                    <a:pt x="195037" y="130203"/>
                    <a:pt x="179812" y="123449"/>
                    <a:pt x="164599" y="115953"/>
                  </a:cubicBezTo>
                  <a:cubicBezTo>
                    <a:pt x="94342" y="81490"/>
                    <a:pt x="36802" y="34297"/>
                    <a:pt x="0" y="0"/>
                  </a:cubicBezTo>
                  <a:close/>
                </a:path>
              </a:pathLst>
            </a:custGeom>
            <a:solidFill>
              <a:srgbClr val="B3DAC0"/>
            </a:solidFill>
            <a:ln w="12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1914E4D-39CC-454D-B348-3E399A63C082}"/>
              </a:ext>
            </a:extLst>
          </p:cNvPr>
          <p:cNvSpPr txBox="1"/>
          <p:nvPr userDrawn="1"/>
        </p:nvSpPr>
        <p:spPr>
          <a:xfrm>
            <a:off x="8465763" y="6254856"/>
            <a:ext cx="50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DF1CE67-279E-42CD-8F5F-59B6F45C969D}" type="slidenum">
              <a:rPr kumimoji="1" lang="ja-JP" alt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5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エン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4">
            <a:extLst>
              <a:ext uri="{FF2B5EF4-FFF2-40B4-BE49-F238E27FC236}">
                <a16:creationId xmlns:a16="http://schemas.microsoft.com/office/drawing/2014/main" id="{DE2B4EDD-D733-48FF-BD9A-47D00BC70C4F}"/>
              </a:ext>
            </a:extLst>
          </p:cNvPr>
          <p:cNvSpPr/>
          <p:nvPr userDrawn="1"/>
        </p:nvSpPr>
        <p:spPr>
          <a:xfrm>
            <a:off x="0" y="8848"/>
            <a:ext cx="9144000" cy="1483689"/>
          </a:xfrm>
          <a:custGeom>
            <a:avLst/>
            <a:gdLst/>
            <a:ahLst/>
            <a:cxnLst/>
            <a:rect l="l" t="t" r="r" b="b"/>
            <a:pathLst>
              <a:path w="10692130" h="172720">
                <a:moveTo>
                  <a:pt x="0" y="0"/>
                </a:moveTo>
                <a:lnTo>
                  <a:pt x="10692003" y="0"/>
                </a:lnTo>
                <a:lnTo>
                  <a:pt x="10692003" y="172542"/>
                </a:lnTo>
                <a:lnTo>
                  <a:pt x="0" y="172542"/>
                </a:lnTo>
                <a:lnTo>
                  <a:pt x="0" y="0"/>
                </a:lnTo>
                <a:close/>
              </a:path>
            </a:pathLst>
          </a:custGeom>
          <a:solidFill>
            <a:srgbClr val="B3DAC0">
              <a:alpha val="4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1800" y="1881188"/>
            <a:ext cx="8280400" cy="1550336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dirty="0"/>
              <a:t>メッセージ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72037" y="4067714"/>
            <a:ext cx="4972050" cy="110615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連絡先等</a:t>
            </a:r>
            <a:endParaRPr lang="en-US" altLang="ja-JP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41F69A96-7AD6-49E5-9E4F-E503B0E257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338640"/>
            <a:ext cx="19833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00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82259"/>
            <a:ext cx="8083550" cy="4749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972000"/>
            <a:ext cx="8280400" cy="5228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ECED52D5-B068-4FA3-A740-3F24C74AAE60}"/>
              </a:ext>
            </a:extLst>
          </p:cNvPr>
          <p:cNvSpPr/>
          <p:nvPr userDrawn="1"/>
        </p:nvSpPr>
        <p:spPr>
          <a:xfrm>
            <a:off x="0" y="6710681"/>
            <a:ext cx="9144000" cy="147319"/>
          </a:xfrm>
          <a:custGeom>
            <a:avLst/>
            <a:gdLst/>
            <a:ahLst/>
            <a:cxnLst/>
            <a:rect l="l" t="t" r="r" b="b"/>
            <a:pathLst>
              <a:path w="10692130" h="172720">
                <a:moveTo>
                  <a:pt x="0" y="0"/>
                </a:moveTo>
                <a:lnTo>
                  <a:pt x="10692003" y="0"/>
                </a:lnTo>
                <a:lnTo>
                  <a:pt x="10692003" y="172542"/>
                </a:lnTo>
                <a:lnTo>
                  <a:pt x="0" y="172542"/>
                </a:lnTo>
                <a:lnTo>
                  <a:pt x="0" y="0"/>
                </a:lnTo>
                <a:close/>
              </a:path>
            </a:pathLst>
          </a:custGeom>
          <a:solidFill>
            <a:srgbClr val="B3DAC0"/>
          </a:solidFill>
        </p:spPr>
        <p:txBody>
          <a:bodyPr wrap="square" lIns="0" tIns="0" rIns="0" bIns="0" rtlCol="0"/>
          <a:lstStyle/>
          <a:p>
            <a:pPr algn="ctr"/>
            <a:r>
              <a:rPr lang="en-US" altLang="ja-JP" sz="800" dirty="0">
                <a:solidFill>
                  <a:schemeClr val="bg1"/>
                </a:solidFill>
              </a:rPr>
              <a:t>© 2023 NaU</a:t>
            </a:r>
            <a:r>
              <a:rPr lang="ja-JP" altLang="en-US" sz="800" dirty="0">
                <a:solidFill>
                  <a:schemeClr val="bg1"/>
                </a:solidFill>
              </a:rPr>
              <a:t> </a:t>
            </a:r>
            <a:r>
              <a:rPr lang="en-US" altLang="ja-JP" sz="800" dirty="0">
                <a:solidFill>
                  <a:schemeClr val="bg1"/>
                </a:solidFill>
              </a:rPr>
              <a:t>Data</a:t>
            </a:r>
            <a:r>
              <a:rPr lang="ja-JP" altLang="en-US" sz="800" dirty="0">
                <a:solidFill>
                  <a:schemeClr val="bg1"/>
                </a:solidFill>
              </a:rPr>
              <a:t> </a:t>
            </a:r>
            <a:r>
              <a:rPr lang="en-US" altLang="ja-JP" sz="800" dirty="0">
                <a:solidFill>
                  <a:schemeClr val="bg1"/>
                </a:solidFill>
              </a:rPr>
              <a:t>Lab.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8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2" r:id="rId3"/>
    <p:sldLayoutId id="2147483670" r:id="rId4"/>
    <p:sldLayoutId id="2147483666" r:id="rId5"/>
    <p:sldLayoutId id="2147483667" r:id="rId6"/>
    <p:sldLayoutId id="2147483672" r:id="rId7"/>
    <p:sldLayoutId id="2147483663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8163" indent="-538163" algn="l" defTabSz="914400" rtl="0" eaLnBrk="1" latinLnBrk="0" hangingPunct="1">
        <a:lnSpc>
          <a:spcPct val="90000"/>
        </a:lnSpc>
        <a:spcBef>
          <a:spcPts val="1000"/>
        </a:spcBef>
        <a:buFont typeface="メイリオ" panose="020B0604030504040204" pitchFamily="50" charset="-128"/>
        <a:buChar char="・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96938" indent="-358775" algn="l" defTabSz="914400" rtl="0" eaLnBrk="1" latinLnBrk="0" hangingPunct="1">
        <a:lnSpc>
          <a:spcPct val="90000"/>
        </a:lnSpc>
        <a:spcBef>
          <a:spcPts val="500"/>
        </a:spcBef>
        <a:buFont typeface="メイリオ" panose="020B0604030504040204" pitchFamily="50" charset="-128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‣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▪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Tahoma" panose="020B0604030504040204" pitchFamily="34" charset="0"/>
        <a:buChar char="◦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  <p15:guide id="5" pos="3061" userDrawn="1">
          <p15:clr>
            <a:srgbClr val="F26B43"/>
          </p15:clr>
        </p15:guide>
        <p15:guide id="6" pos="2699" userDrawn="1">
          <p15:clr>
            <a:srgbClr val="F26B43"/>
          </p15:clr>
        </p15:guide>
        <p15:guide id="7" pos="3855" userDrawn="1">
          <p15:clr>
            <a:srgbClr val="F26B43"/>
          </p15:clr>
        </p15:guide>
        <p15:guide id="8" pos="1905" userDrawn="1">
          <p15:clr>
            <a:srgbClr val="F26B43"/>
          </p15:clr>
        </p15:guide>
        <p15:guide id="9" pos="5488" userDrawn="1">
          <p15:clr>
            <a:srgbClr val="F26B43"/>
          </p15:clr>
        </p15:guide>
        <p15:guide id="10" pos="272" userDrawn="1">
          <p15:clr>
            <a:srgbClr val="F26B43"/>
          </p15:clr>
        </p15:guide>
        <p15:guide id="11" pos="2880" userDrawn="1">
          <p15:clr>
            <a:srgbClr val="F26B43"/>
          </p15:clr>
        </p15:guide>
        <p15:guide id="12" orient="horz" pos="3135" userDrawn="1">
          <p15:clr>
            <a:srgbClr val="F26B43"/>
          </p15:clr>
        </p15:guide>
        <p15:guide id="13" orient="horz" pos="1185" userDrawn="1">
          <p15:clr>
            <a:srgbClr val="F26B43"/>
          </p15:clr>
        </p15:guide>
        <p15:guide id="14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ja.wikipedia.org/wiki/%E3%83%95%E3%82%A1%E3%82%A4%E3%83%AB:MJm6plane.png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hyperlink" Target="https://ja.wikipedia.org/wiki/%E3%83%95%E3%82%A1%E3%82%A4%E3%83%AB:MJd2plane.png" TargetMode="External"/><Relationship Id="rId2" Type="http://schemas.openxmlformats.org/officeDocument/2006/relationships/hyperlink" Target="https://ja.wikipedia.org/wiki/%E3%83%95%E3%82%A1%E3%82%A4%E3%83%AB:MJp1plane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a.wikipedia.org/wiki/%E3%83%95%E3%82%A1%E3%82%A4%E3%83%AB:MJm5plane.png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hyperlink" Target="https://ja.wikipedia.org/wiki/%E3%83%95%E3%82%A1%E3%82%A4%E3%83%AB:MJd1plane.png" TargetMode="External"/><Relationship Id="rId4" Type="http://schemas.openxmlformats.org/officeDocument/2006/relationships/hyperlink" Target="https://ja.wikipedia.org/wiki/%E3%83%95%E3%82%A1%E3%82%A4%E3%83%AB:MJm4plane.png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ja.wikipedia.org/wiki/%E3%83%95%E3%82%A1%E3%82%A4%E3%83%AB:MJd3plane.p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8AAA5-7A0D-431E-8383-35C4B33FB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インターンシップ成果報告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A618157-E2C9-4B6B-8B20-404114C35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2023/10/20</a:t>
            </a:r>
          </a:p>
          <a:p>
            <a:r>
              <a:rPr lang="ja-JP" altLang="en-US" dirty="0"/>
              <a:t>木内 康介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C294AFB-3A2C-DAA4-4BBE-1BB9B94531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知識表現言語「</a:t>
            </a:r>
            <a:r>
              <a:rPr lang="en-US" altLang="ja-JP" dirty="0" err="1"/>
              <a:t>Mahverous</a:t>
            </a:r>
            <a:r>
              <a:rPr lang="ja-JP" altLang="en-US" dirty="0"/>
              <a:t>」の企画および作成</a:t>
            </a:r>
          </a:p>
        </p:txBody>
      </p:sp>
    </p:spTree>
    <p:extLst>
      <p:ext uri="{BB962C8B-B14F-4D97-AF65-F5344CB8AC3E}">
        <p14:creationId xmlns:p14="http://schemas.microsoft.com/office/powerpoint/2010/main" val="184249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7EC4DAF-EB1F-6B06-1DFA-D6FB9FA8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ドラえもんと概ね同じ</a:t>
            </a:r>
            <a:endParaRPr lang="en-US" altLang="ja-JP" dirty="0"/>
          </a:p>
          <a:p>
            <a:r>
              <a:rPr lang="ja-JP" altLang="en-US" dirty="0"/>
              <a:t>パーツ単位の加点がある</a:t>
            </a:r>
            <a:endParaRPr lang="en-US" altLang="ja-JP" dirty="0"/>
          </a:p>
        </p:txBody>
      </p:sp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0002513-8DAF-8B70-8D20-DFB60A30C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4" y="2816932"/>
            <a:ext cx="8443974" cy="1485911"/>
          </a:xfrm>
          <a:prstGeom prst="rect">
            <a:avLst/>
          </a:prstGeom>
        </p:spPr>
      </p:pic>
      <p:pic>
        <p:nvPicPr>
          <p:cNvPr id="8" name="図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265C98C-A5D1-BBBB-6D44-5F05B1228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581066"/>
            <a:ext cx="4043392" cy="1304935"/>
          </a:xfrm>
          <a:prstGeom prst="rect">
            <a:avLst/>
          </a:prstGeom>
        </p:spPr>
      </p:pic>
      <p:sp>
        <p:nvSpPr>
          <p:cNvPr id="13" name="タイトル 2">
            <a:extLst>
              <a:ext uri="{FF2B5EF4-FFF2-40B4-BE49-F238E27FC236}">
                <a16:creationId xmlns:a16="http://schemas.microsoft.com/office/drawing/2014/main" id="{579FD5D2-F4F9-9ECD-1455-9B0C914A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259"/>
            <a:ext cx="8407846" cy="474966"/>
          </a:xfrm>
        </p:spPr>
        <p:txBody>
          <a:bodyPr/>
          <a:lstStyle/>
          <a:p>
            <a:r>
              <a:rPr lang="en-US" altLang="ja-JP" sz="2800" dirty="0"/>
              <a:t>2-3. </a:t>
            </a:r>
            <a:r>
              <a:rPr lang="ja-JP" altLang="en-US" sz="2800" dirty="0"/>
              <a:t>表現できるゲーム例</a:t>
            </a:r>
            <a:r>
              <a:rPr lang="en-US" altLang="ja-JP" sz="2800" dirty="0"/>
              <a:t>(2) </a:t>
            </a:r>
            <a:r>
              <a:rPr lang="ja-JP" altLang="en-US" sz="2800" dirty="0"/>
              <a:t>ドンジャラ</a:t>
            </a:r>
            <a:r>
              <a:rPr lang="en-US" altLang="ja-JP" sz="2800" dirty="0"/>
              <a:t>(</a:t>
            </a:r>
            <a:r>
              <a:rPr lang="ja-JP" altLang="en-US" sz="2800" dirty="0"/>
              <a:t>ワンピース</a:t>
            </a:r>
            <a:r>
              <a:rPr lang="en-US" altLang="ja-JP" sz="2800" dirty="0"/>
              <a:t>)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8073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F38359-64E8-41C8-A168-5E0F16B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3.</a:t>
            </a:r>
            <a:r>
              <a:rPr lang="ja-JP" altLang="en-US" dirty="0"/>
              <a:t>言語</a:t>
            </a:r>
            <a:r>
              <a:rPr kumimoji="1" lang="ja-JP" altLang="en-US" dirty="0"/>
              <a:t>概要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2951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1">
            <a:extLst>
              <a:ext uri="{FF2B5EF4-FFF2-40B4-BE49-F238E27FC236}">
                <a16:creationId xmlns:a16="http://schemas.microsoft.com/office/drawing/2014/main" id="{B0A3EE01-1F47-1ADF-63D9-12E0D5C0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71999"/>
            <a:ext cx="8280400" cy="5228775"/>
          </a:xfrm>
        </p:spPr>
        <p:txBody>
          <a:bodyPr/>
          <a:lstStyle/>
          <a:p>
            <a:r>
              <a:rPr lang="ja-JP" altLang="en-US" dirty="0"/>
              <a:t>必須</a:t>
            </a:r>
            <a:endParaRPr lang="en-US" altLang="ja-JP" dirty="0"/>
          </a:p>
          <a:p>
            <a:pPr lvl="1"/>
            <a:r>
              <a:rPr lang="ja-JP" altLang="en-US" dirty="0"/>
              <a:t>牌の名前</a:t>
            </a:r>
            <a:endParaRPr lang="en-US" altLang="ja-JP" dirty="0"/>
          </a:p>
          <a:p>
            <a:pPr lvl="1"/>
            <a:r>
              <a:rPr kumimoji="1" lang="ja-JP" altLang="en-US" dirty="0"/>
              <a:t>枚数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その他任意のパラメータ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共通する値は </a:t>
            </a:r>
            <a:r>
              <a:rPr lang="en-US" altLang="ja-JP" dirty="0">
                <a:latin typeface="Ricty Diminished"/>
              </a:rPr>
              <a:t>COMMON</a:t>
            </a:r>
            <a:r>
              <a:rPr lang="en-US" altLang="ja-JP" dirty="0"/>
              <a:t> </a:t>
            </a:r>
            <a:r>
              <a:rPr lang="ja-JP" altLang="en-US" dirty="0"/>
              <a:t>で</a:t>
            </a:r>
            <a:br>
              <a:rPr lang="en-US" altLang="ja-JP" dirty="0"/>
            </a:br>
            <a:r>
              <a:rPr lang="ja-JP" altLang="en-US" dirty="0"/>
              <a:t>一括定義できる</a:t>
            </a:r>
            <a:endParaRPr kumimoji="1"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80ADDE-C119-DF23-1373-D4EEFC40671F}"/>
              </a:ext>
            </a:extLst>
          </p:cNvPr>
          <p:cNvSpPr/>
          <p:nvPr/>
        </p:nvSpPr>
        <p:spPr>
          <a:xfrm>
            <a:off x="5724128" y="1376772"/>
            <a:ext cx="2700300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05C36A6-B187-DBD8-52C8-5ABF4F78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3-1.</a:t>
            </a:r>
            <a:r>
              <a:rPr lang="ja-JP" altLang="en-US" dirty="0"/>
              <a:t> 牌の記述 </a:t>
            </a:r>
            <a:r>
              <a:rPr lang="en-US" altLang="ja-JP" dirty="0"/>
              <a:t>(YAML)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7D884A3-4B99-4517-7B57-AA10664D03E9}"/>
              </a:ext>
            </a:extLst>
          </p:cNvPr>
          <p:cNvSpPr txBox="1"/>
          <p:nvPr/>
        </p:nvSpPr>
        <p:spPr>
          <a:xfrm>
            <a:off x="5796136" y="1497580"/>
            <a:ext cx="24842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F07178"/>
                </a:solidFill>
                <a:effectLst/>
                <a:latin typeface="Ricty Diminished"/>
              </a:rPr>
              <a:t>COMMON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枚数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FF7247"/>
                </a:solidFill>
                <a:effectLst/>
                <a:latin typeface="Ricty Diminished"/>
              </a:rPr>
              <a:t>3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色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なし</a:t>
            </a:r>
            <a:endParaRPr lang="en-US" altLang="ja-JP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タケコプター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FF7247"/>
                </a:solidFill>
                <a:effectLst/>
                <a:latin typeface="Ricty Diminished"/>
              </a:rPr>
              <a:t>False</a:t>
            </a:r>
            <a:endParaRPr lang="en-US" altLang="ja-JP" sz="2000" b="0" dirty="0">
              <a:solidFill>
                <a:srgbClr val="F07178"/>
              </a:solidFill>
              <a:effectLst/>
              <a:latin typeface="Ricty Diminished"/>
            </a:endParaRPr>
          </a:p>
          <a:p>
            <a:endParaRPr lang="en-US" altLang="ja-JP" sz="2000" dirty="0">
              <a:solidFill>
                <a:srgbClr val="F07178"/>
              </a:solidFill>
              <a:latin typeface="Ricty Diminished"/>
            </a:endParaRPr>
          </a:p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ドラえもん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枚数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FF7247"/>
                </a:solidFill>
                <a:effectLst/>
                <a:latin typeface="Ricty Diminished"/>
              </a:rPr>
              <a:t>6</a:t>
            </a:r>
            <a:endParaRPr lang="en-US" altLang="ja-JP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色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endParaRPr lang="en-US" altLang="ja-JP" sz="2000" b="0" dirty="0">
              <a:solidFill>
                <a:srgbClr val="A0BC76"/>
              </a:solidFill>
              <a:effectLst/>
              <a:latin typeface="Ricty Diminished"/>
            </a:endParaRPr>
          </a:p>
          <a:p>
            <a:b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</a:b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ドラえもん</a:t>
            </a:r>
            <a:r>
              <a:rPr lang="en-US" altLang="ja-JP" sz="2000" b="0" dirty="0">
                <a:solidFill>
                  <a:srgbClr val="F07178"/>
                </a:solidFill>
                <a:effectLst/>
                <a:latin typeface="Ricty Diminished"/>
              </a:rPr>
              <a:t>T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色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endParaRPr lang="en-US" altLang="ja-JP" sz="2000" b="0" dirty="0">
              <a:solidFill>
                <a:srgbClr val="A0BC7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タケコプター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FF7247"/>
                </a:solidFill>
                <a:effectLst/>
                <a:latin typeface="Ricty Diminished"/>
              </a:rPr>
              <a:t>True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</p:spTree>
    <p:extLst>
      <p:ext uri="{BB962C8B-B14F-4D97-AF65-F5344CB8AC3E}">
        <p14:creationId xmlns:p14="http://schemas.microsoft.com/office/powerpoint/2010/main" val="52373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1">
            <a:extLst>
              <a:ext uri="{FF2B5EF4-FFF2-40B4-BE49-F238E27FC236}">
                <a16:creationId xmlns:a16="http://schemas.microsoft.com/office/drawing/2014/main" id="{B0A3EE01-1F47-1ADF-63D9-12E0D5C0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71999"/>
            <a:ext cx="8280400" cy="5228775"/>
          </a:xfrm>
        </p:spPr>
        <p:txBody>
          <a:bodyPr/>
          <a:lstStyle/>
          <a:p>
            <a:r>
              <a:rPr lang="ja-JP" altLang="en-US" dirty="0"/>
              <a:t>必須</a:t>
            </a:r>
            <a:endParaRPr lang="en-US" altLang="ja-JP" dirty="0"/>
          </a:p>
          <a:p>
            <a:pPr lvl="1"/>
            <a:r>
              <a:rPr lang="ja-JP" altLang="en-US" dirty="0"/>
              <a:t>パーツの名前</a:t>
            </a:r>
            <a:endParaRPr lang="en-US" altLang="ja-JP" dirty="0"/>
          </a:p>
          <a:p>
            <a:pPr lvl="1"/>
            <a:r>
              <a:rPr kumimoji="1" lang="ja-JP" altLang="en-US" dirty="0"/>
              <a:t>制約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オプション</a:t>
            </a:r>
            <a:endParaRPr lang="en-US" altLang="ja-JP" dirty="0"/>
          </a:p>
          <a:p>
            <a:pPr lvl="1"/>
            <a:r>
              <a:rPr lang="ja-JP" altLang="en-US" dirty="0"/>
              <a:t>前処理 </a:t>
            </a:r>
            <a:r>
              <a:rPr lang="en-US" altLang="ja-JP" dirty="0"/>
              <a:t>(</a:t>
            </a:r>
            <a:r>
              <a:rPr lang="ja-JP" altLang="en-US" dirty="0"/>
              <a:t>後述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後処理 </a:t>
            </a:r>
            <a:r>
              <a:rPr lang="en-US" altLang="ja-JP" dirty="0"/>
              <a:t>(</a:t>
            </a:r>
            <a:r>
              <a:rPr lang="ja-JP" altLang="en-US" dirty="0"/>
              <a:t>後述</a:t>
            </a:r>
            <a:r>
              <a:rPr lang="en-US" altLang="ja-JP" dirty="0"/>
              <a:t>)</a:t>
            </a:r>
          </a:p>
          <a:p>
            <a:pPr lvl="1"/>
            <a:endParaRPr kumimoji="1"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80ADDE-C119-DF23-1373-D4EEFC40671F}"/>
              </a:ext>
            </a:extLst>
          </p:cNvPr>
          <p:cNvSpPr/>
          <p:nvPr/>
        </p:nvSpPr>
        <p:spPr>
          <a:xfrm>
            <a:off x="5688124" y="1448780"/>
            <a:ext cx="2988072" cy="39663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05C36A6-B187-DBD8-52C8-5ABF4F78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3-2.</a:t>
            </a:r>
            <a:r>
              <a:rPr lang="ja-JP" altLang="en-US" dirty="0"/>
              <a:t> パーツの記述 </a:t>
            </a:r>
            <a:r>
              <a:rPr lang="en-US" altLang="ja-JP" dirty="0"/>
              <a:t>(YAML)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7D884A3-4B99-4517-7B57-AA10664D03E9}"/>
              </a:ext>
            </a:extLst>
          </p:cNvPr>
          <p:cNvSpPr txBox="1"/>
          <p:nvPr/>
        </p:nvSpPr>
        <p:spPr>
          <a:xfrm>
            <a:off x="5760132" y="1552306"/>
            <a:ext cx="28443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同色 </a:t>
            </a:r>
            <a:r>
              <a:rPr lang="en-US" altLang="ja-JP" sz="2000" b="0" dirty="0">
                <a:solidFill>
                  <a:srgbClr val="F07178"/>
                </a:solidFill>
                <a:effectLst/>
                <a:latin typeface="Ricty Diminished"/>
              </a:rPr>
              <a:t>a b c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== b.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== c.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色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b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</a:b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タケコプター同色 </a:t>
            </a:r>
            <a:r>
              <a:rPr lang="en-US" altLang="ja-JP" sz="2000" b="0" dirty="0">
                <a:solidFill>
                  <a:srgbClr val="F07178"/>
                </a:solidFill>
                <a:effectLst/>
                <a:latin typeface="Ricty Diminished"/>
              </a:rPr>
              <a:t>a b c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and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  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== b.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== c.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色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タケコプター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b.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タケコプター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c.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タケコプター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</p:spTree>
    <p:extLst>
      <p:ext uri="{BB962C8B-B14F-4D97-AF65-F5344CB8AC3E}">
        <p14:creationId xmlns:p14="http://schemas.microsoft.com/office/powerpoint/2010/main" val="270285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1">
            <a:extLst>
              <a:ext uri="{FF2B5EF4-FFF2-40B4-BE49-F238E27FC236}">
                <a16:creationId xmlns:a16="http://schemas.microsoft.com/office/drawing/2014/main" id="{B0A3EE01-1F47-1ADF-63D9-12E0D5C0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71999"/>
            <a:ext cx="8280400" cy="5228775"/>
          </a:xfrm>
        </p:spPr>
        <p:txBody>
          <a:bodyPr/>
          <a:lstStyle/>
          <a:p>
            <a:r>
              <a:rPr lang="ja-JP" altLang="en-US" dirty="0"/>
              <a:t>必須</a:t>
            </a:r>
            <a:endParaRPr lang="en-US" altLang="ja-JP" dirty="0"/>
          </a:p>
          <a:p>
            <a:pPr lvl="1"/>
            <a:r>
              <a:rPr lang="ja-JP" altLang="en-US" dirty="0"/>
              <a:t>役の名前</a:t>
            </a:r>
            <a:endParaRPr lang="en-US" altLang="ja-JP" dirty="0"/>
          </a:p>
          <a:p>
            <a:pPr lvl="1"/>
            <a:r>
              <a:rPr lang="ja-JP" altLang="en-US" dirty="0"/>
              <a:t>構造</a:t>
            </a:r>
            <a:endParaRPr lang="en-US" altLang="ja-JP" dirty="0"/>
          </a:p>
          <a:p>
            <a:pPr lvl="1"/>
            <a:r>
              <a:rPr kumimoji="1" lang="ja-JP" altLang="en-US" dirty="0"/>
              <a:t>制約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オプション</a:t>
            </a:r>
            <a:endParaRPr lang="en-US" altLang="ja-JP" dirty="0"/>
          </a:p>
          <a:p>
            <a:pPr lvl="1"/>
            <a:r>
              <a:rPr lang="ja-JP" altLang="en-US" dirty="0"/>
              <a:t>前処理 </a:t>
            </a:r>
            <a:r>
              <a:rPr lang="en-US" altLang="ja-JP" dirty="0"/>
              <a:t>(</a:t>
            </a:r>
            <a:r>
              <a:rPr lang="ja-JP" altLang="en-US" dirty="0"/>
              <a:t>後述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後処理 </a:t>
            </a:r>
            <a:r>
              <a:rPr lang="en-US" altLang="ja-JP" dirty="0"/>
              <a:t>(</a:t>
            </a:r>
            <a:r>
              <a:rPr lang="ja-JP" altLang="en-US" dirty="0"/>
              <a:t>後述</a:t>
            </a:r>
            <a:r>
              <a:rPr lang="en-US" altLang="ja-JP" dirty="0"/>
              <a:t>)</a:t>
            </a:r>
          </a:p>
          <a:p>
            <a:pPr lvl="1"/>
            <a:endParaRPr kumimoji="1"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80ADDE-C119-DF23-1373-D4EEFC40671F}"/>
              </a:ext>
            </a:extLst>
          </p:cNvPr>
          <p:cNvSpPr/>
          <p:nvPr/>
        </p:nvSpPr>
        <p:spPr>
          <a:xfrm>
            <a:off x="5760132" y="1831303"/>
            <a:ext cx="2448272" cy="3273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05C36A6-B187-DBD8-52C8-5ABF4F78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3-3.</a:t>
            </a:r>
            <a:r>
              <a:rPr lang="ja-JP" altLang="en-US" dirty="0"/>
              <a:t> 役の記述 </a:t>
            </a:r>
            <a:r>
              <a:rPr lang="en-US" altLang="ja-JP" dirty="0"/>
              <a:t>(YAML)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7D884A3-4B99-4517-7B57-AA10664D03E9}"/>
              </a:ext>
            </a:extLst>
          </p:cNvPr>
          <p:cNvSpPr txBox="1"/>
          <p:nvPr/>
        </p:nvSpPr>
        <p:spPr>
          <a:xfrm>
            <a:off x="5832140" y="1934830"/>
            <a:ext cx="230425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なかよしセット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and</a:t>
            </a:r>
            <a:endParaRPr lang="en-US" altLang="ja-JP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  -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(a, b, c)</a:t>
            </a:r>
            <a:endParaRPr lang="en-US" altLang="ja-JP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(d, e, f)</a:t>
            </a:r>
            <a:endParaRPr lang="en-US" altLang="ja-JP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d.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黄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(g, h, </a:t>
            </a:r>
            <a:r>
              <a:rPr lang="en-US" altLang="ja-JP" sz="2000" b="0" dirty="0" err="1">
                <a:solidFill>
                  <a:srgbClr val="A0BC76"/>
                </a:solidFill>
                <a:effectLst/>
                <a:latin typeface="Ricty Diminished"/>
              </a:rPr>
              <a:t>i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)</a:t>
            </a:r>
            <a:endParaRPr lang="en-US" altLang="ja-JP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</p:spTree>
    <p:extLst>
      <p:ext uri="{BB962C8B-B14F-4D97-AF65-F5344CB8AC3E}">
        <p14:creationId xmlns:p14="http://schemas.microsoft.com/office/powerpoint/2010/main" val="259965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1">
            <a:extLst>
              <a:ext uri="{FF2B5EF4-FFF2-40B4-BE49-F238E27FC236}">
                <a16:creationId xmlns:a16="http://schemas.microsoft.com/office/drawing/2014/main" id="{B0A3EE01-1F47-1ADF-63D9-12E0D5C0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71999"/>
            <a:ext cx="8280400" cy="5228775"/>
          </a:xfrm>
        </p:spPr>
        <p:txBody>
          <a:bodyPr/>
          <a:lstStyle/>
          <a:p>
            <a:r>
              <a:rPr lang="ja-JP" altLang="en-US" dirty="0"/>
              <a:t>必須</a:t>
            </a:r>
            <a:endParaRPr lang="en-US" altLang="ja-JP" dirty="0"/>
          </a:p>
          <a:p>
            <a:pPr lvl="1"/>
            <a:r>
              <a:rPr lang="ja-JP" altLang="en-US" dirty="0"/>
              <a:t>完成形の枚数</a:t>
            </a:r>
            <a:endParaRPr lang="en-US" altLang="ja-JP" dirty="0"/>
          </a:p>
          <a:p>
            <a:pPr lvl="1"/>
            <a:r>
              <a:rPr lang="ja-JP" altLang="en-US" dirty="0"/>
              <a:t>オールマイティの枚数</a:t>
            </a:r>
            <a:endParaRPr lang="en-US" altLang="ja-JP" dirty="0"/>
          </a:p>
          <a:p>
            <a:pPr lvl="1"/>
            <a:r>
              <a:rPr lang="ja-JP" altLang="en-US" dirty="0"/>
              <a:t>ゲームの設定値</a:t>
            </a:r>
            <a:endParaRPr lang="en-US" altLang="ja-JP" dirty="0"/>
          </a:p>
          <a:p>
            <a:pPr lvl="2"/>
            <a:r>
              <a:rPr lang="ja-JP" altLang="en-US" dirty="0"/>
              <a:t>局数</a:t>
            </a:r>
            <a:endParaRPr lang="en-US" altLang="ja-JP" dirty="0"/>
          </a:p>
          <a:p>
            <a:pPr lvl="2"/>
            <a:r>
              <a:rPr lang="ja-JP" altLang="en-US" dirty="0"/>
              <a:t>プレイヤー数</a:t>
            </a:r>
            <a:endParaRPr lang="en-US" altLang="ja-JP" dirty="0"/>
          </a:p>
          <a:p>
            <a:pPr lvl="2"/>
            <a:r>
              <a:rPr lang="ja-JP" altLang="en-US" dirty="0"/>
              <a:t>初期点数</a:t>
            </a:r>
            <a:endParaRPr lang="en-US" altLang="ja-JP" dirty="0"/>
          </a:p>
          <a:p>
            <a:pPr lvl="2"/>
            <a:r>
              <a:rPr lang="ja-JP" altLang="en-US" dirty="0"/>
              <a:t>表示するパラメータ</a:t>
            </a:r>
            <a:endParaRPr lang="en-US" altLang="ja-JP" dirty="0"/>
          </a:p>
          <a:p>
            <a:pPr lvl="2"/>
            <a:r>
              <a:rPr lang="ja-JP" altLang="en-US" dirty="0"/>
              <a:t>整列させるパラメータ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オプション</a:t>
            </a:r>
            <a:endParaRPr lang="en-US" altLang="ja-JP" dirty="0"/>
          </a:p>
          <a:p>
            <a:pPr lvl="1"/>
            <a:r>
              <a:rPr lang="ja-JP" altLang="en-US" dirty="0"/>
              <a:t>前処理 </a:t>
            </a:r>
            <a:r>
              <a:rPr lang="en-US" altLang="ja-JP" dirty="0"/>
              <a:t>(</a:t>
            </a:r>
            <a:r>
              <a:rPr lang="ja-JP" altLang="en-US" dirty="0"/>
              <a:t>後述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後処理 </a:t>
            </a:r>
            <a:r>
              <a:rPr lang="en-US" altLang="ja-JP" dirty="0"/>
              <a:t>(</a:t>
            </a:r>
            <a:r>
              <a:rPr lang="ja-JP" altLang="en-US" dirty="0"/>
              <a:t>後述</a:t>
            </a:r>
            <a:r>
              <a:rPr lang="en-US" altLang="ja-JP" dirty="0"/>
              <a:t>)</a:t>
            </a:r>
          </a:p>
          <a:p>
            <a:pPr lvl="1"/>
            <a:endParaRPr kumimoji="1"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80ADDE-C119-DF23-1373-D4EEFC40671F}"/>
              </a:ext>
            </a:extLst>
          </p:cNvPr>
          <p:cNvSpPr/>
          <p:nvPr/>
        </p:nvSpPr>
        <p:spPr>
          <a:xfrm>
            <a:off x="5076056" y="1556792"/>
            <a:ext cx="3600140" cy="3893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05C36A6-B187-DBD8-52C8-5ABF4F78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3-4.</a:t>
            </a:r>
            <a:r>
              <a:rPr lang="ja-JP" altLang="en-US" dirty="0"/>
              <a:t> ルールの記述 </a:t>
            </a:r>
            <a:r>
              <a:rPr lang="en-US" altLang="ja-JP" dirty="0"/>
              <a:t>(YAML)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7D884A3-4B99-4517-7B57-AA10664D03E9}"/>
              </a:ext>
            </a:extLst>
          </p:cNvPr>
          <p:cNvSpPr txBox="1"/>
          <p:nvPr/>
        </p:nvSpPr>
        <p:spPr>
          <a:xfrm>
            <a:off x="5147934" y="1664804"/>
            <a:ext cx="34563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完成形の枚数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FF7247"/>
                </a:solidFill>
                <a:effectLst/>
                <a:latin typeface="Ricty Diminished"/>
              </a:rPr>
              <a:t>9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オールマイティの枚数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FF7247"/>
                </a:solidFill>
                <a:effectLst/>
                <a:latin typeface="Ricty Diminished"/>
              </a:rPr>
              <a:t>3</a:t>
            </a:r>
          </a:p>
          <a:p>
            <a:endParaRPr lang="en-US" altLang="ja-JP" sz="2000" b="0" dirty="0">
              <a:solidFill>
                <a:srgbClr val="FF7247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ゲーム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局数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FF7247"/>
                </a:solidFill>
                <a:effectLst/>
                <a:latin typeface="Ricty Diminished"/>
              </a:rPr>
              <a:t>4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プレイヤー数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FF7247"/>
                </a:solidFill>
                <a:effectLst/>
                <a:latin typeface="Ricty Diminished"/>
              </a:rPr>
              <a:t>2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初期点数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FF7247"/>
                </a:solidFill>
                <a:effectLst/>
                <a:latin typeface="Ricty Diminished"/>
              </a:rPr>
              <a:t>1000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表示するパラメータ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    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名前</a:t>
            </a:r>
            <a:endParaRPr lang="en-US" altLang="ja-JP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色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整列させるパラメータ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色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</p:spTree>
    <p:extLst>
      <p:ext uri="{BB962C8B-B14F-4D97-AF65-F5344CB8AC3E}">
        <p14:creationId xmlns:p14="http://schemas.microsoft.com/office/powerpoint/2010/main" val="271035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1">
            <a:extLst>
              <a:ext uri="{FF2B5EF4-FFF2-40B4-BE49-F238E27FC236}">
                <a16:creationId xmlns:a16="http://schemas.microsoft.com/office/drawing/2014/main" id="{B0A3EE01-1F47-1ADF-63D9-12E0D5C0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71999"/>
            <a:ext cx="8280400" cy="5228775"/>
          </a:xfrm>
        </p:spPr>
        <p:txBody>
          <a:bodyPr/>
          <a:lstStyle/>
          <a:p>
            <a:r>
              <a:rPr lang="en-US" altLang="ja-JP" dirty="0"/>
              <a:t>Python </a:t>
            </a:r>
            <a:r>
              <a:rPr lang="ja-JP" altLang="en-US" dirty="0"/>
              <a:t>のコード片を記述</a:t>
            </a:r>
            <a:endParaRPr lang="en-US" altLang="ja-JP" dirty="0"/>
          </a:p>
          <a:p>
            <a:r>
              <a:rPr lang="ja-JP" altLang="en-US" dirty="0"/>
              <a:t>柔軟性を確保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前処理</a:t>
            </a:r>
            <a:endParaRPr lang="en-US" altLang="ja-JP" dirty="0"/>
          </a:p>
          <a:p>
            <a:pPr lvl="1"/>
            <a:r>
              <a:rPr kumimoji="1" lang="ja-JP" altLang="en-US" dirty="0"/>
              <a:t>各種判定前に実行</a:t>
            </a:r>
            <a:endParaRPr kumimoji="1" lang="en-US" altLang="ja-JP" dirty="0"/>
          </a:p>
          <a:p>
            <a:r>
              <a:rPr lang="ja-JP" altLang="en-US" dirty="0"/>
              <a:t>後処理</a:t>
            </a:r>
            <a:endParaRPr lang="en-US" altLang="ja-JP" dirty="0"/>
          </a:p>
          <a:p>
            <a:pPr lvl="1"/>
            <a:r>
              <a:rPr kumimoji="1" lang="ja-JP" altLang="en-US" dirty="0"/>
              <a:t>判定に通過したら実行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05C36A6-B187-DBD8-52C8-5ABF4F78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3-5.</a:t>
            </a:r>
            <a:r>
              <a:rPr lang="ja-JP" altLang="en-US" dirty="0"/>
              <a:t> 前処理と後処理</a:t>
            </a:r>
            <a:endParaRPr kumimoji="1" lang="ja-JP" altLang="en-US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02A39C-1ABA-D2E8-9157-7A68F329B304}"/>
              </a:ext>
            </a:extLst>
          </p:cNvPr>
          <p:cNvSpPr/>
          <p:nvPr/>
        </p:nvSpPr>
        <p:spPr>
          <a:xfrm>
            <a:off x="5472100" y="1192686"/>
            <a:ext cx="3132348" cy="43245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976605-82A0-3545-90C8-2D7CB1B7B74D}"/>
              </a:ext>
            </a:extLst>
          </p:cNvPr>
          <p:cNvSpPr txBox="1"/>
          <p:nvPr/>
        </p:nvSpPr>
        <p:spPr>
          <a:xfrm>
            <a:off x="5490099" y="1219398"/>
            <a:ext cx="954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ルール</a:t>
            </a:r>
            <a:endParaRPr kumimoji="1"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91FA80-6ECA-D939-EB9C-789A9EC91AD4}"/>
              </a:ext>
            </a:extLst>
          </p:cNvPr>
          <p:cNvSpPr txBox="1"/>
          <p:nvPr/>
        </p:nvSpPr>
        <p:spPr>
          <a:xfrm>
            <a:off x="6543151" y="1228690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前処理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A559F5-CB79-A11B-C3BE-1CAEB5098053}"/>
              </a:ext>
            </a:extLst>
          </p:cNvPr>
          <p:cNvSpPr/>
          <p:nvPr/>
        </p:nvSpPr>
        <p:spPr>
          <a:xfrm>
            <a:off x="5581943" y="1979669"/>
            <a:ext cx="2876525" cy="2709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DCCD09-91B3-5EC1-40D1-02C425F28F0C}"/>
              </a:ext>
            </a:extLst>
          </p:cNvPr>
          <p:cNvSpPr txBox="1"/>
          <p:nvPr/>
        </p:nvSpPr>
        <p:spPr>
          <a:xfrm>
            <a:off x="5622164" y="2016712"/>
            <a:ext cx="389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役</a:t>
            </a:r>
            <a:endParaRPr kumimoji="1" lang="en-US" altLang="ja-JP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F524B73-5467-7C21-73A3-7CDA033BB627}"/>
              </a:ext>
            </a:extLst>
          </p:cNvPr>
          <p:cNvSpPr txBox="1"/>
          <p:nvPr/>
        </p:nvSpPr>
        <p:spPr>
          <a:xfrm>
            <a:off x="6554025" y="2016712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前処理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22057C-6BA9-E3A3-E813-9B9C373174AF}"/>
              </a:ext>
            </a:extLst>
          </p:cNvPr>
          <p:cNvSpPr/>
          <p:nvPr/>
        </p:nvSpPr>
        <p:spPr>
          <a:xfrm>
            <a:off x="5678846" y="2702302"/>
            <a:ext cx="2637375" cy="11587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E53BBB0-5C51-D22E-1045-7FCD6EFA0928}"/>
              </a:ext>
            </a:extLst>
          </p:cNvPr>
          <p:cNvSpPr txBox="1"/>
          <p:nvPr/>
        </p:nvSpPr>
        <p:spPr>
          <a:xfrm>
            <a:off x="6552218" y="5117122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後処理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0C22B9E-3DBB-4B99-E02C-FDED237F3824}"/>
              </a:ext>
            </a:extLst>
          </p:cNvPr>
          <p:cNvSpPr txBox="1"/>
          <p:nvPr/>
        </p:nvSpPr>
        <p:spPr>
          <a:xfrm>
            <a:off x="6552218" y="4289030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後処理</a:t>
            </a:r>
            <a:endParaRPr kumimoji="1" lang="ja-JP" altLang="en-US" dirty="0"/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BBB9FB87-0E2F-A135-F1EB-31A927B47CFB}"/>
              </a:ext>
            </a:extLst>
          </p:cNvPr>
          <p:cNvSpPr/>
          <p:nvPr/>
        </p:nvSpPr>
        <p:spPr>
          <a:xfrm>
            <a:off x="6884953" y="1627819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0DD4E47D-3E1B-900A-5CB3-05C98032032C}"/>
              </a:ext>
            </a:extLst>
          </p:cNvPr>
          <p:cNvSpPr/>
          <p:nvPr/>
        </p:nvSpPr>
        <p:spPr>
          <a:xfrm>
            <a:off x="6894020" y="2367279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1D4FB8-F207-8158-2BF7-3FA30BC7EDD7}"/>
              </a:ext>
            </a:extLst>
          </p:cNvPr>
          <p:cNvSpPr txBox="1"/>
          <p:nvPr/>
        </p:nvSpPr>
        <p:spPr>
          <a:xfrm>
            <a:off x="6552218" y="2707587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前処理</a:t>
            </a:r>
            <a:endParaRPr kumimoji="1" lang="ja-JP" altLang="en-US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171B74E1-6E48-A1A6-BECB-67382799E120}"/>
              </a:ext>
            </a:extLst>
          </p:cNvPr>
          <p:cNvSpPr/>
          <p:nvPr/>
        </p:nvSpPr>
        <p:spPr>
          <a:xfrm>
            <a:off x="6903021" y="3097587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2529A9A-18BC-ADC6-6813-E5184032DDEB}"/>
              </a:ext>
            </a:extLst>
          </p:cNvPr>
          <p:cNvSpPr txBox="1"/>
          <p:nvPr/>
        </p:nvSpPr>
        <p:spPr>
          <a:xfrm>
            <a:off x="5670120" y="2704854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パーツ</a:t>
            </a:r>
            <a:endParaRPr kumimoji="1" lang="en-US" altLang="ja-JP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449450-5C40-715D-F24F-C81F79D991C6}"/>
              </a:ext>
            </a:extLst>
          </p:cNvPr>
          <p:cNvSpPr txBox="1"/>
          <p:nvPr/>
        </p:nvSpPr>
        <p:spPr>
          <a:xfrm>
            <a:off x="6552218" y="3460938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後処理</a:t>
            </a:r>
            <a:endParaRPr kumimoji="1" lang="ja-JP" altLang="en-US" dirty="0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EE7E92F4-BB6E-AA9A-F234-761D3180094E}"/>
              </a:ext>
            </a:extLst>
          </p:cNvPr>
          <p:cNvSpPr/>
          <p:nvPr/>
        </p:nvSpPr>
        <p:spPr>
          <a:xfrm>
            <a:off x="6903021" y="3928990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2E8A4F39-3AA5-16E6-E457-CE58DFBC8622}"/>
              </a:ext>
            </a:extLst>
          </p:cNvPr>
          <p:cNvSpPr/>
          <p:nvPr/>
        </p:nvSpPr>
        <p:spPr>
          <a:xfrm>
            <a:off x="6903021" y="4750342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45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05C36A6-B187-DBD8-52C8-5ABF4F78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3-6.</a:t>
            </a:r>
            <a:r>
              <a:rPr lang="ja-JP" altLang="en-US" dirty="0"/>
              <a:t> 処理の実例</a:t>
            </a:r>
            <a:r>
              <a:rPr lang="en-US" altLang="ja-JP" dirty="0"/>
              <a:t>1 – </a:t>
            </a:r>
            <a:r>
              <a:rPr lang="ja-JP" altLang="en-US" dirty="0"/>
              <a:t>ドラえもん</a:t>
            </a:r>
            <a:endParaRPr kumimoji="1" lang="ja-JP" altLang="en-US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02A39C-1ABA-D2E8-9157-7A68F329B304}"/>
              </a:ext>
            </a:extLst>
          </p:cNvPr>
          <p:cNvSpPr/>
          <p:nvPr/>
        </p:nvSpPr>
        <p:spPr>
          <a:xfrm>
            <a:off x="323528" y="1196752"/>
            <a:ext cx="8346880" cy="43245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976605-82A0-3545-90C8-2D7CB1B7B74D}"/>
              </a:ext>
            </a:extLst>
          </p:cNvPr>
          <p:cNvSpPr txBox="1"/>
          <p:nvPr/>
        </p:nvSpPr>
        <p:spPr>
          <a:xfrm>
            <a:off x="341527" y="1223464"/>
            <a:ext cx="954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ルール</a:t>
            </a:r>
            <a:endParaRPr kumimoji="1"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91FA80-6ECA-D939-EB9C-789A9EC91AD4}"/>
              </a:ext>
            </a:extLst>
          </p:cNvPr>
          <p:cNvSpPr txBox="1"/>
          <p:nvPr/>
        </p:nvSpPr>
        <p:spPr>
          <a:xfrm>
            <a:off x="1394579" y="1232756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前処理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A559F5-CB79-A11B-C3BE-1CAEB5098053}"/>
              </a:ext>
            </a:extLst>
          </p:cNvPr>
          <p:cNvSpPr/>
          <p:nvPr/>
        </p:nvSpPr>
        <p:spPr>
          <a:xfrm>
            <a:off x="433371" y="1983735"/>
            <a:ext cx="7665179" cy="2709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DCCD09-91B3-5EC1-40D1-02C425F28F0C}"/>
              </a:ext>
            </a:extLst>
          </p:cNvPr>
          <p:cNvSpPr txBox="1"/>
          <p:nvPr/>
        </p:nvSpPr>
        <p:spPr>
          <a:xfrm>
            <a:off x="473592" y="2020778"/>
            <a:ext cx="389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役</a:t>
            </a:r>
            <a:endParaRPr kumimoji="1" lang="en-US" altLang="ja-JP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F524B73-5467-7C21-73A3-7CDA033BB627}"/>
              </a:ext>
            </a:extLst>
          </p:cNvPr>
          <p:cNvSpPr txBox="1"/>
          <p:nvPr/>
        </p:nvSpPr>
        <p:spPr>
          <a:xfrm>
            <a:off x="1405453" y="2020778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前処理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22057C-6BA9-E3A3-E813-9B9C373174AF}"/>
              </a:ext>
            </a:extLst>
          </p:cNvPr>
          <p:cNvSpPr/>
          <p:nvPr/>
        </p:nvSpPr>
        <p:spPr>
          <a:xfrm>
            <a:off x="530274" y="2706368"/>
            <a:ext cx="7027908" cy="11587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E53BBB0-5C51-D22E-1045-7FCD6EFA0928}"/>
              </a:ext>
            </a:extLst>
          </p:cNvPr>
          <p:cNvSpPr txBox="1"/>
          <p:nvPr/>
        </p:nvSpPr>
        <p:spPr>
          <a:xfrm>
            <a:off x="1403646" y="5121188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後処理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0C22B9E-3DBB-4B99-E02C-FDED237F3824}"/>
              </a:ext>
            </a:extLst>
          </p:cNvPr>
          <p:cNvSpPr txBox="1"/>
          <p:nvPr/>
        </p:nvSpPr>
        <p:spPr>
          <a:xfrm>
            <a:off x="1403646" y="4293096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後処理</a:t>
            </a:r>
            <a:endParaRPr kumimoji="1" lang="ja-JP" altLang="en-US" dirty="0"/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BBB9FB87-0E2F-A135-F1EB-31A927B47CFB}"/>
              </a:ext>
            </a:extLst>
          </p:cNvPr>
          <p:cNvSpPr/>
          <p:nvPr/>
        </p:nvSpPr>
        <p:spPr>
          <a:xfrm>
            <a:off x="1736381" y="1631885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0DD4E47D-3E1B-900A-5CB3-05C98032032C}"/>
              </a:ext>
            </a:extLst>
          </p:cNvPr>
          <p:cNvSpPr/>
          <p:nvPr/>
        </p:nvSpPr>
        <p:spPr>
          <a:xfrm>
            <a:off x="1745448" y="2371345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1D4FB8-F207-8158-2BF7-3FA30BC7EDD7}"/>
              </a:ext>
            </a:extLst>
          </p:cNvPr>
          <p:cNvSpPr txBox="1"/>
          <p:nvPr/>
        </p:nvSpPr>
        <p:spPr>
          <a:xfrm>
            <a:off x="1403646" y="2711653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前処理</a:t>
            </a:r>
            <a:endParaRPr kumimoji="1" lang="ja-JP" altLang="en-US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171B74E1-6E48-A1A6-BECB-67382799E120}"/>
              </a:ext>
            </a:extLst>
          </p:cNvPr>
          <p:cNvSpPr/>
          <p:nvPr/>
        </p:nvSpPr>
        <p:spPr>
          <a:xfrm>
            <a:off x="1754449" y="3101653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2529A9A-18BC-ADC6-6813-E5184032DDEB}"/>
              </a:ext>
            </a:extLst>
          </p:cNvPr>
          <p:cNvSpPr txBox="1"/>
          <p:nvPr/>
        </p:nvSpPr>
        <p:spPr>
          <a:xfrm>
            <a:off x="521548" y="2708920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パーツ</a:t>
            </a:r>
            <a:endParaRPr kumimoji="1" lang="en-US" altLang="ja-JP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449450-5C40-715D-F24F-C81F79D991C6}"/>
              </a:ext>
            </a:extLst>
          </p:cNvPr>
          <p:cNvSpPr txBox="1"/>
          <p:nvPr/>
        </p:nvSpPr>
        <p:spPr>
          <a:xfrm>
            <a:off x="1403646" y="3465004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後処理</a:t>
            </a:r>
            <a:endParaRPr kumimoji="1" lang="ja-JP" altLang="en-US" dirty="0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EE7E92F4-BB6E-AA9A-F234-761D3180094E}"/>
              </a:ext>
            </a:extLst>
          </p:cNvPr>
          <p:cNvSpPr/>
          <p:nvPr/>
        </p:nvSpPr>
        <p:spPr>
          <a:xfrm>
            <a:off x="1754449" y="3933056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2E8A4F39-3AA5-16E6-E457-CE58DFBC8622}"/>
              </a:ext>
            </a:extLst>
          </p:cNvPr>
          <p:cNvSpPr/>
          <p:nvPr/>
        </p:nvSpPr>
        <p:spPr>
          <a:xfrm>
            <a:off x="1754449" y="4754408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CC93B8-AB31-0058-4E15-B23A1D7E938F}"/>
              </a:ext>
            </a:extLst>
          </p:cNvPr>
          <p:cNvSpPr/>
          <p:nvPr/>
        </p:nvSpPr>
        <p:spPr>
          <a:xfrm>
            <a:off x="3275856" y="1304764"/>
            <a:ext cx="2952328" cy="612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A4A927-7290-12F4-802D-43E3FEA6F9E2}"/>
              </a:ext>
            </a:extLst>
          </p:cNvPr>
          <p:cNvSpPr txBox="1"/>
          <p:nvPr/>
        </p:nvSpPr>
        <p:spPr>
          <a:xfrm>
            <a:off x="3419742" y="1410743"/>
            <a:ext cx="2808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成立役一覧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[]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F339034-E746-D657-DEB1-EEB81A297B47}"/>
              </a:ext>
            </a:extLst>
          </p:cNvPr>
          <p:cNvSpPr/>
          <p:nvPr/>
        </p:nvSpPr>
        <p:spPr>
          <a:xfrm>
            <a:off x="3275856" y="2024844"/>
            <a:ext cx="2952328" cy="612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70BBBAF-3BC4-E0C5-A8E2-536C90B8402A}"/>
              </a:ext>
            </a:extLst>
          </p:cNvPr>
          <p:cNvSpPr txBox="1"/>
          <p:nvPr/>
        </p:nvSpPr>
        <p:spPr>
          <a:xfrm>
            <a:off x="3419742" y="2130823"/>
            <a:ext cx="2808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点数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600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5B15C4F-0D84-0202-1899-D29BA20D418D}"/>
              </a:ext>
            </a:extLst>
          </p:cNvPr>
          <p:cNvSpPr/>
          <p:nvPr/>
        </p:nvSpPr>
        <p:spPr>
          <a:xfrm>
            <a:off x="2283159" y="4005064"/>
            <a:ext cx="6789341" cy="612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E1F05D6-03FD-1DFB-9412-AF64FBCC4669}"/>
              </a:ext>
            </a:extLst>
          </p:cNvPr>
          <p:cNvSpPr txBox="1"/>
          <p:nvPr/>
        </p:nvSpPr>
        <p:spPr>
          <a:xfrm>
            <a:off x="2427046" y="4111043"/>
            <a:ext cx="6624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成立役一覧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.append((Rule().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点数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, '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ミラクルセット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'))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ECB10C0-7F11-B1DC-3E61-B7A991E27541}"/>
              </a:ext>
            </a:extLst>
          </p:cNvPr>
          <p:cNvSpPr/>
          <p:nvPr/>
        </p:nvSpPr>
        <p:spPr>
          <a:xfrm>
            <a:off x="3203848" y="4833422"/>
            <a:ext cx="4536506" cy="122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BB9AD4E-2656-3579-66B5-1F912BDE9062}"/>
              </a:ext>
            </a:extLst>
          </p:cNvPr>
          <p:cNvSpPr txBox="1"/>
          <p:nvPr/>
        </p:nvSpPr>
        <p:spPr>
          <a:xfrm>
            <a:off x="3419742" y="4939135"/>
            <a:ext cx="4248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最高点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,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役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max(Rule().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成立役一覧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)</a:t>
            </a:r>
            <a:endParaRPr lang="en-US" altLang="ja-JP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点数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最高点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成立役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役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0A5AFC8-B23E-96F0-7502-4E38FB96BD67}"/>
              </a:ext>
            </a:extLst>
          </p:cNvPr>
          <p:cNvSpPr txBox="1"/>
          <p:nvPr/>
        </p:nvSpPr>
        <p:spPr>
          <a:xfrm>
            <a:off x="4968044" y="2922392"/>
            <a:ext cx="3877985" cy="830997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状態を共有するための</a:t>
            </a:r>
            <a:br>
              <a:rPr kumimoji="1" lang="en-US" altLang="ja-JP" sz="2400" dirty="0"/>
            </a:br>
            <a:r>
              <a:rPr kumimoji="1" lang="ja-JP" altLang="en-US" sz="2400" dirty="0"/>
              <a:t>シングルトンオブジェクト</a:t>
            </a:r>
          </a:p>
        </p:txBody>
      </p:sp>
      <p:cxnSp>
        <p:nvCxnSpPr>
          <p:cNvPr id="32" name="コネクタ: カギ線 31">
            <a:extLst>
              <a:ext uri="{FF2B5EF4-FFF2-40B4-BE49-F238E27FC236}">
                <a16:creationId xmlns:a16="http://schemas.microsoft.com/office/drawing/2014/main" id="{8E0D7B99-21C8-B99A-0770-892C46992663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959932" y="2484185"/>
            <a:ext cx="1008112" cy="853706"/>
          </a:xfrm>
          <a:prstGeom prst="bentConnector3">
            <a:avLst>
              <a:gd name="adj1" fmla="val 100044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83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05C36A6-B187-DBD8-52C8-5ABF4F78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3-7.</a:t>
            </a:r>
            <a:r>
              <a:rPr lang="ja-JP" altLang="en-US" dirty="0"/>
              <a:t> 処理の実例</a:t>
            </a:r>
            <a:r>
              <a:rPr lang="en-US" altLang="ja-JP" dirty="0"/>
              <a:t>2 – </a:t>
            </a:r>
            <a:r>
              <a:rPr lang="ja-JP" altLang="en-US" dirty="0"/>
              <a:t>ワンピース</a:t>
            </a:r>
            <a:endParaRPr kumimoji="1" lang="ja-JP" altLang="en-US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02A39C-1ABA-D2E8-9157-7A68F329B304}"/>
              </a:ext>
            </a:extLst>
          </p:cNvPr>
          <p:cNvSpPr/>
          <p:nvPr/>
        </p:nvSpPr>
        <p:spPr>
          <a:xfrm>
            <a:off x="341527" y="1176197"/>
            <a:ext cx="8346880" cy="43245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976605-82A0-3545-90C8-2D7CB1B7B74D}"/>
              </a:ext>
            </a:extLst>
          </p:cNvPr>
          <p:cNvSpPr txBox="1"/>
          <p:nvPr/>
        </p:nvSpPr>
        <p:spPr>
          <a:xfrm>
            <a:off x="341527" y="1223464"/>
            <a:ext cx="954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ルール</a:t>
            </a:r>
            <a:endParaRPr kumimoji="1"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91FA80-6ECA-D939-EB9C-789A9EC91AD4}"/>
              </a:ext>
            </a:extLst>
          </p:cNvPr>
          <p:cNvSpPr txBox="1"/>
          <p:nvPr/>
        </p:nvSpPr>
        <p:spPr>
          <a:xfrm>
            <a:off x="1394579" y="1232756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前処理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A559F5-CB79-A11B-C3BE-1CAEB5098053}"/>
              </a:ext>
            </a:extLst>
          </p:cNvPr>
          <p:cNvSpPr/>
          <p:nvPr/>
        </p:nvSpPr>
        <p:spPr>
          <a:xfrm>
            <a:off x="433371" y="1983735"/>
            <a:ext cx="7665179" cy="2709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FDCCD09-91B3-5EC1-40D1-02C425F28F0C}"/>
              </a:ext>
            </a:extLst>
          </p:cNvPr>
          <p:cNvSpPr txBox="1"/>
          <p:nvPr/>
        </p:nvSpPr>
        <p:spPr>
          <a:xfrm>
            <a:off x="473592" y="2020778"/>
            <a:ext cx="389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役</a:t>
            </a:r>
            <a:endParaRPr kumimoji="1" lang="en-US" altLang="ja-JP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F524B73-5467-7C21-73A3-7CDA033BB627}"/>
              </a:ext>
            </a:extLst>
          </p:cNvPr>
          <p:cNvSpPr txBox="1"/>
          <p:nvPr/>
        </p:nvSpPr>
        <p:spPr>
          <a:xfrm>
            <a:off x="1405453" y="2020778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前処理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22057C-6BA9-E3A3-E813-9B9C373174AF}"/>
              </a:ext>
            </a:extLst>
          </p:cNvPr>
          <p:cNvSpPr/>
          <p:nvPr/>
        </p:nvSpPr>
        <p:spPr>
          <a:xfrm>
            <a:off x="530274" y="2706368"/>
            <a:ext cx="7027908" cy="11587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E53BBB0-5C51-D22E-1045-7FCD6EFA0928}"/>
              </a:ext>
            </a:extLst>
          </p:cNvPr>
          <p:cNvSpPr txBox="1"/>
          <p:nvPr/>
        </p:nvSpPr>
        <p:spPr>
          <a:xfrm>
            <a:off x="1403646" y="5121188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後処理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0C22B9E-3DBB-4B99-E02C-FDED237F3824}"/>
              </a:ext>
            </a:extLst>
          </p:cNvPr>
          <p:cNvSpPr txBox="1"/>
          <p:nvPr/>
        </p:nvSpPr>
        <p:spPr>
          <a:xfrm>
            <a:off x="1403646" y="4293096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後処理</a:t>
            </a:r>
            <a:endParaRPr kumimoji="1" lang="ja-JP" altLang="en-US" dirty="0"/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BBB9FB87-0E2F-A135-F1EB-31A927B47CFB}"/>
              </a:ext>
            </a:extLst>
          </p:cNvPr>
          <p:cNvSpPr/>
          <p:nvPr/>
        </p:nvSpPr>
        <p:spPr>
          <a:xfrm>
            <a:off x="1736381" y="1631885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0DD4E47D-3E1B-900A-5CB3-05C98032032C}"/>
              </a:ext>
            </a:extLst>
          </p:cNvPr>
          <p:cNvSpPr/>
          <p:nvPr/>
        </p:nvSpPr>
        <p:spPr>
          <a:xfrm>
            <a:off x="1745448" y="2371345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01D4FB8-F207-8158-2BF7-3FA30BC7EDD7}"/>
              </a:ext>
            </a:extLst>
          </p:cNvPr>
          <p:cNvSpPr txBox="1"/>
          <p:nvPr/>
        </p:nvSpPr>
        <p:spPr>
          <a:xfrm>
            <a:off x="1403646" y="2711653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前処理</a:t>
            </a:r>
            <a:endParaRPr kumimoji="1" lang="ja-JP" altLang="en-US" dirty="0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171B74E1-6E48-A1A6-BECB-67382799E120}"/>
              </a:ext>
            </a:extLst>
          </p:cNvPr>
          <p:cNvSpPr/>
          <p:nvPr/>
        </p:nvSpPr>
        <p:spPr>
          <a:xfrm>
            <a:off x="1754449" y="3101653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2529A9A-18BC-ADC6-6813-E5184032DDEB}"/>
              </a:ext>
            </a:extLst>
          </p:cNvPr>
          <p:cNvSpPr txBox="1"/>
          <p:nvPr/>
        </p:nvSpPr>
        <p:spPr>
          <a:xfrm>
            <a:off x="521548" y="2708920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パーツ</a:t>
            </a:r>
            <a:endParaRPr kumimoji="1" lang="en-US" altLang="ja-JP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449450-5C40-715D-F24F-C81F79D991C6}"/>
              </a:ext>
            </a:extLst>
          </p:cNvPr>
          <p:cNvSpPr txBox="1"/>
          <p:nvPr/>
        </p:nvSpPr>
        <p:spPr>
          <a:xfrm>
            <a:off x="1403646" y="3465004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後処理</a:t>
            </a:r>
            <a:endParaRPr kumimoji="1" lang="ja-JP" altLang="en-US" dirty="0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EE7E92F4-BB6E-AA9A-F234-761D3180094E}"/>
              </a:ext>
            </a:extLst>
          </p:cNvPr>
          <p:cNvSpPr/>
          <p:nvPr/>
        </p:nvSpPr>
        <p:spPr>
          <a:xfrm>
            <a:off x="1754449" y="3933056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2E8A4F39-3AA5-16E6-E457-CE58DFBC8622}"/>
              </a:ext>
            </a:extLst>
          </p:cNvPr>
          <p:cNvSpPr/>
          <p:nvPr/>
        </p:nvSpPr>
        <p:spPr>
          <a:xfrm>
            <a:off x="1754449" y="4754408"/>
            <a:ext cx="270504" cy="29477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9CC93B8-AB31-0058-4E15-B23A1D7E938F}"/>
              </a:ext>
            </a:extLst>
          </p:cNvPr>
          <p:cNvSpPr/>
          <p:nvPr/>
        </p:nvSpPr>
        <p:spPr>
          <a:xfrm>
            <a:off x="3275856" y="1208946"/>
            <a:ext cx="295232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A4A927-7290-12F4-802D-43E3FEA6F9E2}"/>
              </a:ext>
            </a:extLst>
          </p:cNvPr>
          <p:cNvSpPr txBox="1"/>
          <p:nvPr/>
        </p:nvSpPr>
        <p:spPr>
          <a:xfrm>
            <a:off x="3419742" y="1232756"/>
            <a:ext cx="28084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内訳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[]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成立役一覧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[]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F339034-E746-D657-DEB1-EEB81A297B47}"/>
              </a:ext>
            </a:extLst>
          </p:cNvPr>
          <p:cNvSpPr/>
          <p:nvPr/>
        </p:nvSpPr>
        <p:spPr>
          <a:xfrm>
            <a:off x="3275856" y="1994241"/>
            <a:ext cx="4122696" cy="67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70BBBAF-3BC4-E0C5-A8E2-536C90B8402A}"/>
              </a:ext>
            </a:extLst>
          </p:cNvPr>
          <p:cNvSpPr txBox="1"/>
          <p:nvPr/>
        </p:nvSpPr>
        <p:spPr>
          <a:xfrm>
            <a:off x="3419742" y="1988840"/>
            <a:ext cx="3924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点数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3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内訳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['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特殊役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3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個セット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']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5B15C4F-0D84-0202-1899-D29BA20D418D}"/>
              </a:ext>
            </a:extLst>
          </p:cNvPr>
          <p:cNvSpPr/>
          <p:nvPr/>
        </p:nvSpPr>
        <p:spPr>
          <a:xfrm>
            <a:off x="2555776" y="4005064"/>
            <a:ext cx="6073597" cy="612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E1F05D6-03FD-1DFB-9412-AF64FBCC4669}"/>
              </a:ext>
            </a:extLst>
          </p:cNvPr>
          <p:cNvSpPr txBox="1"/>
          <p:nvPr/>
        </p:nvSpPr>
        <p:spPr>
          <a:xfrm>
            <a:off x="2699663" y="4111043"/>
            <a:ext cx="5929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成立役一覧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.append((Rule().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点数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, 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内訳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))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ECB10C0-7F11-B1DC-3E61-B7A991E27541}"/>
              </a:ext>
            </a:extLst>
          </p:cNvPr>
          <p:cNvSpPr/>
          <p:nvPr/>
        </p:nvSpPr>
        <p:spPr>
          <a:xfrm>
            <a:off x="3203848" y="4833422"/>
            <a:ext cx="4536506" cy="122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BB9AD4E-2656-3579-66B5-1F912BDE9062}"/>
              </a:ext>
            </a:extLst>
          </p:cNvPr>
          <p:cNvSpPr txBox="1"/>
          <p:nvPr/>
        </p:nvSpPr>
        <p:spPr>
          <a:xfrm>
            <a:off x="3419742" y="4939135"/>
            <a:ext cx="4248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最高点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,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役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max(Rule().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成立役一覧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)</a:t>
            </a:r>
            <a:endParaRPr lang="en-US" altLang="ja-JP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点数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最高点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成立役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=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役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EFB8FD6-BB9B-B3E7-B013-440FC7379940}"/>
              </a:ext>
            </a:extLst>
          </p:cNvPr>
          <p:cNvSpPr/>
          <p:nvPr/>
        </p:nvSpPr>
        <p:spPr>
          <a:xfrm>
            <a:off x="3275856" y="3122559"/>
            <a:ext cx="3564396" cy="67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CC79BAD-AD7C-4535-4AE8-ED1217C52823}"/>
              </a:ext>
            </a:extLst>
          </p:cNvPr>
          <p:cNvSpPr txBox="1"/>
          <p:nvPr/>
        </p:nvSpPr>
        <p:spPr>
          <a:xfrm>
            <a:off x="3419742" y="3117158"/>
            <a:ext cx="34205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点数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+= 15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Rule().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内訳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.append('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三船長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')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</p:spTree>
    <p:extLst>
      <p:ext uri="{BB962C8B-B14F-4D97-AF65-F5344CB8AC3E}">
        <p14:creationId xmlns:p14="http://schemas.microsoft.com/office/powerpoint/2010/main" val="154112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F38359-64E8-41C8-A168-5E0F16B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</a:t>
            </a:r>
            <a:r>
              <a:rPr lang="ja-JP" altLang="en-US" dirty="0"/>
              <a:t>実装上の工夫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9427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13A5D43-115B-4A98-03F4-26C953A31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ja-JP" altLang="en-US" dirty="0"/>
              <a:t>自己紹介</a:t>
            </a:r>
            <a:endParaRPr kumimoji="1" lang="en-US" altLang="ja-JP" dirty="0"/>
          </a:p>
          <a:p>
            <a:pPr>
              <a:buFont typeface="+mj-lt"/>
              <a:buAutoNum type="arabicPeriod"/>
            </a:pPr>
            <a:r>
              <a:rPr kumimoji="1" lang="ja-JP" altLang="en-US" dirty="0"/>
              <a:t>知識表現言語企画内容</a:t>
            </a:r>
            <a:endParaRPr kumimoji="1" lang="en-US" altLang="ja-JP" dirty="0"/>
          </a:p>
          <a:p>
            <a:pPr>
              <a:buFont typeface="+mj-lt"/>
              <a:buAutoNum type="arabicPeriod"/>
            </a:pPr>
            <a:r>
              <a:rPr lang="ja-JP" altLang="en-US" dirty="0"/>
              <a:t>言語</a:t>
            </a:r>
            <a:r>
              <a:rPr kumimoji="1" lang="ja-JP" altLang="en-US" dirty="0"/>
              <a:t>概要</a:t>
            </a:r>
            <a:endParaRPr lang="en-US" altLang="ja-JP" dirty="0"/>
          </a:p>
          <a:p>
            <a:pPr>
              <a:buFont typeface="+mj-lt"/>
              <a:buAutoNum type="arabicPeriod"/>
            </a:pPr>
            <a:r>
              <a:rPr lang="ja-JP" altLang="en-US" dirty="0"/>
              <a:t>実装上の工夫</a:t>
            </a:r>
            <a:endParaRPr kumimoji="1" lang="en-US" altLang="ja-JP" dirty="0"/>
          </a:p>
          <a:p>
            <a:pPr>
              <a:buFont typeface="+mj-lt"/>
              <a:buAutoNum type="arabicPeriod"/>
            </a:pPr>
            <a:r>
              <a:rPr lang="ja-JP" altLang="en-US" dirty="0"/>
              <a:t>達成事項と課題点</a:t>
            </a:r>
            <a:endParaRPr kumimoji="1" lang="en-US" altLang="ja-JP" dirty="0"/>
          </a:p>
          <a:p>
            <a:pPr>
              <a:buFont typeface="+mj-lt"/>
              <a:buAutoNum type="arabicPeriod"/>
            </a:pPr>
            <a:r>
              <a:rPr kumimoji="1" lang="ja-JP" altLang="en-US" dirty="0"/>
              <a:t>今後の展望</a:t>
            </a:r>
            <a:endParaRPr kumimoji="1" lang="en-US" altLang="ja-JP" dirty="0"/>
          </a:p>
          <a:p>
            <a:pPr>
              <a:buFont typeface="+mj-lt"/>
              <a:buAutoNum type="arabicPeriod"/>
            </a:pPr>
            <a:r>
              <a:rPr lang="ja-JP" altLang="en-US" dirty="0"/>
              <a:t>インターンシップ感想</a:t>
            </a:r>
            <a:endParaRPr kumimoji="1"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0CE0C37E-2CC1-AA66-CA39-14805A13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4886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実装には </a:t>
            </a:r>
            <a:r>
              <a:rPr kumimoji="1" lang="en-US" altLang="ja-JP" dirty="0"/>
              <a:t>Python 3.12.0 </a:t>
            </a:r>
            <a:r>
              <a:rPr kumimoji="1" lang="ja-JP" altLang="en-US" dirty="0"/>
              <a:t>を利用</a:t>
            </a:r>
            <a:r>
              <a:rPr kumimoji="1" lang="en-US" altLang="ja-JP" dirty="0"/>
              <a:t>(10/2 </a:t>
            </a:r>
            <a:r>
              <a:rPr kumimoji="1" lang="ja-JP" altLang="en-US" dirty="0"/>
              <a:t>リリース</a:t>
            </a:r>
            <a:r>
              <a:rPr kumimoji="1" lang="en-US" altLang="ja-JP" dirty="0"/>
              <a:t>)</a:t>
            </a:r>
          </a:p>
          <a:p>
            <a:pPr lvl="1"/>
            <a:r>
              <a:rPr kumimoji="1" lang="ja-JP" altLang="en-US" dirty="0"/>
              <a:t>手に馴染んでいる</a:t>
            </a:r>
            <a:endParaRPr kumimoji="1" lang="en-US" altLang="ja-JP" dirty="0"/>
          </a:p>
          <a:p>
            <a:pPr lvl="1"/>
            <a:r>
              <a:rPr lang="ja-JP" altLang="en-US" dirty="0"/>
              <a:t>制約がゆるいので黒魔術が使える</a:t>
            </a:r>
            <a:endParaRPr lang="en-US" altLang="ja-JP" dirty="0"/>
          </a:p>
          <a:p>
            <a:endParaRPr kumimoji="1" lang="en-US" altLang="ja-JP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dirty="0"/>
              <a:t>かなり柔軟な定義が可能に</a:t>
            </a:r>
            <a:endParaRPr kumimoji="1" lang="en-US" altLang="ja-JP" dirty="0"/>
          </a:p>
          <a:p>
            <a:pPr lvl="1"/>
            <a:r>
              <a:rPr lang="en-US" altLang="ja-JP" dirty="0"/>
              <a:t>YAML </a:t>
            </a:r>
            <a:r>
              <a:rPr lang="ja-JP" altLang="en-US" dirty="0"/>
              <a:t>に書くだけでパラメータを</a:t>
            </a:r>
            <a:br>
              <a:rPr lang="en-US" altLang="ja-JP" dirty="0"/>
            </a:br>
            <a:r>
              <a:rPr lang="ja-JP" altLang="en-US" dirty="0"/>
              <a:t>増やせる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内部実装では型ヒントと </a:t>
            </a:r>
            <a:r>
              <a:rPr lang="en-US" altLang="ja-JP" dirty="0" err="1"/>
              <a:t>mypy</a:t>
            </a:r>
            <a:r>
              <a:rPr lang="en-US" altLang="ja-JP" dirty="0"/>
              <a:t> </a:t>
            </a:r>
            <a:r>
              <a:rPr lang="ja-JP" altLang="en-US" dirty="0"/>
              <a:t>をフルに活用</a:t>
            </a:r>
            <a:endParaRPr lang="en-US" altLang="ja-JP" dirty="0"/>
          </a:p>
          <a:p>
            <a:pPr lvl="1">
              <a:buFont typeface="Arial" panose="020B0604020202020204" pitchFamily="34" charset="0"/>
              <a:buChar char="•"/>
            </a:pP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4-1.</a:t>
            </a:r>
            <a:r>
              <a:rPr lang="ja-JP" altLang="en-US" dirty="0"/>
              <a:t> 実装言語の選定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5B6F8A2-2DEE-473D-DFD2-7140D6827F52}"/>
              </a:ext>
            </a:extLst>
          </p:cNvPr>
          <p:cNvSpPr/>
          <p:nvPr/>
        </p:nvSpPr>
        <p:spPr>
          <a:xfrm>
            <a:off x="6228184" y="1736812"/>
            <a:ext cx="2700300" cy="2484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FC7AC7-C0F4-E648-78D8-0EA21E7B466E}"/>
              </a:ext>
            </a:extLst>
          </p:cNvPr>
          <p:cNvSpPr txBox="1"/>
          <p:nvPr/>
        </p:nvSpPr>
        <p:spPr>
          <a:xfrm>
            <a:off x="6300192" y="1857620"/>
            <a:ext cx="24842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ドラえもん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枚数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FF7247"/>
                </a:solidFill>
                <a:effectLst/>
                <a:latin typeface="Ricty Diminished"/>
              </a:rPr>
              <a:t>6</a:t>
            </a:r>
            <a:endParaRPr lang="en-US" altLang="ja-JP" sz="2000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色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endParaRPr lang="en-US" altLang="ja-JP" sz="2000" b="0" dirty="0">
              <a:solidFill>
                <a:srgbClr val="A0BC76"/>
              </a:solidFill>
              <a:effectLst/>
              <a:latin typeface="Ricty Diminished"/>
            </a:endParaRPr>
          </a:p>
          <a:p>
            <a:b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</a:b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ドラえもん</a:t>
            </a:r>
            <a:r>
              <a:rPr lang="en-US" altLang="ja-JP" sz="2000" b="0" dirty="0">
                <a:solidFill>
                  <a:srgbClr val="F07178"/>
                </a:solidFill>
                <a:effectLst/>
                <a:latin typeface="Ricty Diminished"/>
              </a:rPr>
              <a:t>T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色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ja-JP" altLang="en-US" sz="2000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endParaRPr lang="en-US" altLang="ja-JP" sz="2000" b="0" dirty="0">
              <a:solidFill>
                <a:srgbClr val="A0BC76"/>
              </a:solidFill>
              <a:effectLst/>
              <a:latin typeface="Ricty Diminished"/>
            </a:endParaRPr>
          </a:p>
          <a:p>
            <a:r>
              <a:rPr lang="ja-JP" altLang="en-US" sz="2000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タケコプター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FF7247"/>
                </a:solidFill>
                <a:effectLst/>
                <a:latin typeface="Ricty Diminished"/>
              </a:rPr>
              <a:t>True</a:t>
            </a:r>
            <a:endParaRPr lang="ja-JP" altLang="en-US" sz="2000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</p:spTree>
    <p:extLst>
      <p:ext uri="{BB962C8B-B14F-4D97-AF65-F5344CB8AC3E}">
        <p14:creationId xmlns:p14="http://schemas.microsoft.com/office/powerpoint/2010/main" val="79019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存在する全役の判定を順番に行う</a:t>
            </a:r>
            <a:endParaRPr lang="en-US" altLang="ja-JP" dirty="0"/>
          </a:p>
          <a:p>
            <a:r>
              <a:rPr lang="ja-JP" altLang="en-US" dirty="0"/>
              <a:t>前処理 </a:t>
            </a:r>
            <a:r>
              <a:rPr lang="en-US" altLang="ja-JP" dirty="0"/>
              <a:t>-&gt; </a:t>
            </a:r>
            <a:r>
              <a:rPr lang="ja-JP" altLang="en-US" dirty="0"/>
              <a:t>条件判定 </a:t>
            </a:r>
            <a:r>
              <a:rPr lang="en-US" altLang="ja-JP" dirty="0"/>
              <a:t>-&gt; (</a:t>
            </a:r>
            <a:r>
              <a:rPr lang="ja-JP" altLang="en-US" dirty="0"/>
              <a:t>通ったら</a:t>
            </a:r>
            <a:r>
              <a:rPr lang="en-US" altLang="ja-JP" dirty="0"/>
              <a:t>)</a:t>
            </a:r>
            <a:r>
              <a:rPr lang="ja-JP" altLang="en-US" dirty="0"/>
              <a:t>後処理</a:t>
            </a:r>
            <a:endParaRPr kumimoji="1" lang="en-US" altLang="ja-JP" dirty="0"/>
          </a:p>
          <a:p>
            <a:r>
              <a:rPr lang="ja-JP" altLang="en-US" dirty="0"/>
              <a:t>役の構造を </a:t>
            </a:r>
            <a:r>
              <a:rPr lang="en-US" altLang="ja-JP" dirty="0"/>
              <a:t>YAML </a:t>
            </a:r>
            <a:r>
              <a:rPr lang="ja-JP" altLang="en-US" dirty="0"/>
              <a:t>で指定することで高速化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4-2.</a:t>
            </a:r>
            <a:r>
              <a:rPr lang="ja-JP" altLang="en-US" dirty="0"/>
              <a:t> 役の判定について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1018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A43DDB-C7A4-E757-C618-5DB693EEAE75}"/>
              </a:ext>
            </a:extLst>
          </p:cNvPr>
          <p:cNvSpPr/>
          <p:nvPr/>
        </p:nvSpPr>
        <p:spPr>
          <a:xfrm>
            <a:off x="467544" y="2744924"/>
            <a:ext cx="151216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4BDFE5-AA81-B07C-01E2-FBEA252D18B8}"/>
              </a:ext>
            </a:extLst>
          </p:cNvPr>
          <p:cNvSpPr/>
          <p:nvPr/>
        </p:nvSpPr>
        <p:spPr>
          <a:xfrm>
            <a:off x="6264188" y="800708"/>
            <a:ext cx="2232248" cy="406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手牌から、構造の先頭の枚数</a:t>
            </a:r>
            <a:br>
              <a:rPr kumimoji="1" lang="en-US" altLang="ja-JP" dirty="0"/>
            </a:br>
            <a:r>
              <a:rPr kumimoji="1" lang="ja-JP" altLang="en-US" dirty="0"/>
              <a:t>抽出する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4-3.</a:t>
            </a:r>
            <a:r>
              <a:rPr lang="ja-JP" altLang="en-US" dirty="0"/>
              <a:t> 役の判定手順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B59638-E66F-F899-9628-9D3139C40518}"/>
              </a:ext>
            </a:extLst>
          </p:cNvPr>
          <p:cNvSpPr txBox="1"/>
          <p:nvPr/>
        </p:nvSpPr>
        <p:spPr>
          <a:xfrm>
            <a:off x="6336196" y="856744"/>
            <a:ext cx="19802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なかよしセット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前処理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and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(a, b, c)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(d, e, f)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d.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黄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(g, h, </a:t>
            </a:r>
            <a:r>
              <a:rPr lang="en-US" altLang="ja-JP" b="0" dirty="0" err="1">
                <a:solidFill>
                  <a:srgbClr val="A0BC76"/>
                </a:solidFill>
                <a:effectLst/>
                <a:latin typeface="Ricty Diminished"/>
              </a:rPr>
              <a:t>i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後処理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dirty="0">
                <a:solidFill>
                  <a:srgbClr val="0E1C36"/>
                </a:solidFill>
                <a:latin typeface="Ricty Diminished"/>
              </a:rPr>
              <a:t>     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B82E70B-D602-4640-F4E0-C8C057DCA7E4}"/>
              </a:ext>
            </a:extLst>
          </p:cNvPr>
          <p:cNvSpPr txBox="1"/>
          <p:nvPr/>
        </p:nvSpPr>
        <p:spPr>
          <a:xfrm>
            <a:off x="537560" y="2792047"/>
            <a:ext cx="1383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DD23D4-001C-47C0-458D-3F81C52ED471}"/>
              </a:ext>
            </a:extLst>
          </p:cNvPr>
          <p:cNvSpPr txBox="1"/>
          <p:nvPr/>
        </p:nvSpPr>
        <p:spPr>
          <a:xfrm>
            <a:off x="4114800" y="29875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EDC372A-FB94-7D77-E4B1-1F9C3249754D}"/>
              </a:ext>
            </a:extLst>
          </p:cNvPr>
          <p:cNvSpPr/>
          <p:nvPr/>
        </p:nvSpPr>
        <p:spPr>
          <a:xfrm>
            <a:off x="172649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4D25A2F-4AA5-7AC7-4C1C-EF3DE75B50F9}"/>
              </a:ext>
            </a:extLst>
          </p:cNvPr>
          <p:cNvSpPr/>
          <p:nvPr/>
        </p:nvSpPr>
        <p:spPr>
          <a:xfrm>
            <a:off x="215736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7CCAE2A-720D-1890-1EF4-A39A57932D51}"/>
              </a:ext>
            </a:extLst>
          </p:cNvPr>
          <p:cNvSpPr/>
          <p:nvPr/>
        </p:nvSpPr>
        <p:spPr>
          <a:xfrm>
            <a:off x="2589408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EDF3652-A098-E8F4-0A26-4DCE3ACEE261}"/>
              </a:ext>
            </a:extLst>
          </p:cNvPr>
          <p:cNvSpPr/>
          <p:nvPr/>
        </p:nvSpPr>
        <p:spPr>
          <a:xfrm>
            <a:off x="3020270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B7DD34F-5989-5FD8-2A70-AEBF89DB19D2}"/>
              </a:ext>
            </a:extLst>
          </p:cNvPr>
          <p:cNvSpPr/>
          <p:nvPr/>
        </p:nvSpPr>
        <p:spPr>
          <a:xfrm>
            <a:off x="3452318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49243FB-0489-21B0-4300-9AC4EDFEE911}"/>
              </a:ext>
            </a:extLst>
          </p:cNvPr>
          <p:cNvSpPr/>
          <p:nvPr/>
        </p:nvSpPr>
        <p:spPr>
          <a:xfrm>
            <a:off x="3883180" y="3537012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765EC4CA-10ED-D407-6180-8DCA2B26A0FA}"/>
              </a:ext>
            </a:extLst>
          </p:cNvPr>
          <p:cNvSpPr/>
          <p:nvPr/>
        </p:nvSpPr>
        <p:spPr>
          <a:xfrm>
            <a:off x="1763688" y="5012641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E7AAE5EB-029B-3F41-409F-2A59D5ABA182}"/>
              </a:ext>
            </a:extLst>
          </p:cNvPr>
          <p:cNvSpPr/>
          <p:nvPr/>
        </p:nvSpPr>
        <p:spPr>
          <a:xfrm>
            <a:off x="2195736" y="5013176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9DA8AC3-19AE-0E64-E611-0F2CC883173F}"/>
              </a:ext>
            </a:extLst>
          </p:cNvPr>
          <p:cNvSpPr/>
          <p:nvPr/>
        </p:nvSpPr>
        <p:spPr>
          <a:xfrm>
            <a:off x="2626598" y="5013176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34" name="矢印: 折線 33">
            <a:extLst>
              <a:ext uri="{FF2B5EF4-FFF2-40B4-BE49-F238E27FC236}">
                <a16:creationId xmlns:a16="http://schemas.microsoft.com/office/drawing/2014/main" id="{33E5C48C-C1D2-9317-49BE-42BFA1C961B9}"/>
              </a:ext>
            </a:extLst>
          </p:cNvPr>
          <p:cNvSpPr/>
          <p:nvPr/>
        </p:nvSpPr>
        <p:spPr>
          <a:xfrm flipV="1">
            <a:off x="1034282" y="4541234"/>
            <a:ext cx="486184" cy="942813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F7830650-A778-D82A-217B-74C0BDD0C3D2}"/>
              </a:ext>
            </a:extLst>
          </p:cNvPr>
          <p:cNvSpPr/>
          <p:nvPr/>
        </p:nvSpPr>
        <p:spPr>
          <a:xfrm>
            <a:off x="1763688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88B7682F-FC0A-ACE8-1FBE-7D22BF33AB45}"/>
              </a:ext>
            </a:extLst>
          </p:cNvPr>
          <p:cNvSpPr/>
          <p:nvPr/>
        </p:nvSpPr>
        <p:spPr>
          <a:xfrm>
            <a:off x="2195736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787D182-5764-5C29-1BF9-E16F1F1E68F7}"/>
              </a:ext>
            </a:extLst>
          </p:cNvPr>
          <p:cNvSpPr/>
          <p:nvPr/>
        </p:nvSpPr>
        <p:spPr>
          <a:xfrm>
            <a:off x="2627784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F8DE610-BCFE-1CA2-D558-3996614AE4F8}"/>
              </a:ext>
            </a:extLst>
          </p:cNvPr>
          <p:cNvSpPr/>
          <p:nvPr/>
        </p:nvSpPr>
        <p:spPr>
          <a:xfrm>
            <a:off x="431540" y="3537012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A9AA934-DB98-0BE7-692B-6FECE84A0694}"/>
              </a:ext>
            </a:extLst>
          </p:cNvPr>
          <p:cNvSpPr/>
          <p:nvPr/>
        </p:nvSpPr>
        <p:spPr>
          <a:xfrm>
            <a:off x="86358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9527300-D880-9A74-D1C1-8914A790355E}"/>
              </a:ext>
            </a:extLst>
          </p:cNvPr>
          <p:cNvSpPr/>
          <p:nvPr/>
        </p:nvSpPr>
        <p:spPr>
          <a:xfrm>
            <a:off x="129445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</p:spTree>
    <p:extLst>
      <p:ext uri="{BB962C8B-B14F-4D97-AF65-F5344CB8AC3E}">
        <p14:creationId xmlns:p14="http://schemas.microsoft.com/office/powerpoint/2010/main" val="2761215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C73E56-434C-FE40-E11B-D053A76A3D16}"/>
              </a:ext>
            </a:extLst>
          </p:cNvPr>
          <p:cNvSpPr/>
          <p:nvPr/>
        </p:nvSpPr>
        <p:spPr>
          <a:xfrm>
            <a:off x="3327624" y="4541234"/>
            <a:ext cx="2298484" cy="507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A43DDB-C7A4-E757-C618-5DB693EEAE75}"/>
              </a:ext>
            </a:extLst>
          </p:cNvPr>
          <p:cNvSpPr/>
          <p:nvPr/>
        </p:nvSpPr>
        <p:spPr>
          <a:xfrm>
            <a:off x="467544" y="2744924"/>
            <a:ext cx="151216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4BDFE5-AA81-B07C-01E2-FBEA252D18B8}"/>
              </a:ext>
            </a:extLst>
          </p:cNvPr>
          <p:cNvSpPr/>
          <p:nvPr/>
        </p:nvSpPr>
        <p:spPr>
          <a:xfrm>
            <a:off x="6264188" y="800708"/>
            <a:ext cx="2232248" cy="406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制約を順番にチェック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4-3.</a:t>
            </a:r>
            <a:r>
              <a:rPr lang="ja-JP" altLang="en-US" dirty="0"/>
              <a:t> 役の判定手順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B59638-E66F-F899-9628-9D3139C40518}"/>
              </a:ext>
            </a:extLst>
          </p:cNvPr>
          <p:cNvSpPr txBox="1"/>
          <p:nvPr/>
        </p:nvSpPr>
        <p:spPr>
          <a:xfrm>
            <a:off x="6336196" y="856744"/>
            <a:ext cx="19802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なかよしセット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前処理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and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(a, b, c)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(d, e, f)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d.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黄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(g, h, </a:t>
            </a:r>
            <a:r>
              <a:rPr lang="en-US" altLang="ja-JP" b="0" dirty="0" err="1">
                <a:solidFill>
                  <a:srgbClr val="A0BC76"/>
                </a:solidFill>
                <a:effectLst/>
                <a:latin typeface="Ricty Diminished"/>
              </a:rPr>
              <a:t>i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後処理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dirty="0">
                <a:solidFill>
                  <a:srgbClr val="0E1C36"/>
                </a:solidFill>
                <a:latin typeface="Ricty Diminished"/>
              </a:rPr>
              <a:t>     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B82E70B-D602-4640-F4E0-C8C057DCA7E4}"/>
              </a:ext>
            </a:extLst>
          </p:cNvPr>
          <p:cNvSpPr txBox="1"/>
          <p:nvPr/>
        </p:nvSpPr>
        <p:spPr>
          <a:xfrm>
            <a:off x="537560" y="2792047"/>
            <a:ext cx="1383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sz="20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98CFCEC-FAD1-2FD3-3567-4704FA5BEED7}"/>
              </a:ext>
            </a:extLst>
          </p:cNvPr>
          <p:cNvSpPr/>
          <p:nvPr/>
        </p:nvSpPr>
        <p:spPr>
          <a:xfrm>
            <a:off x="172649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BE161AB-66C7-9C4D-DDCC-3E5B7DA09832}"/>
              </a:ext>
            </a:extLst>
          </p:cNvPr>
          <p:cNvSpPr/>
          <p:nvPr/>
        </p:nvSpPr>
        <p:spPr>
          <a:xfrm>
            <a:off x="215736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021539A-9517-BBE9-3809-723222044A3B}"/>
              </a:ext>
            </a:extLst>
          </p:cNvPr>
          <p:cNvSpPr/>
          <p:nvPr/>
        </p:nvSpPr>
        <p:spPr>
          <a:xfrm>
            <a:off x="2589408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BDCDEF8-0618-11A6-713E-9F0ABF6BC1B1}"/>
              </a:ext>
            </a:extLst>
          </p:cNvPr>
          <p:cNvSpPr/>
          <p:nvPr/>
        </p:nvSpPr>
        <p:spPr>
          <a:xfrm>
            <a:off x="3020270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B618EAD-10D6-691A-BF57-A1BD0E374515}"/>
              </a:ext>
            </a:extLst>
          </p:cNvPr>
          <p:cNvSpPr/>
          <p:nvPr/>
        </p:nvSpPr>
        <p:spPr>
          <a:xfrm>
            <a:off x="3452318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C1EDB58-D9FC-BACB-C4CC-1F6A97073B06}"/>
              </a:ext>
            </a:extLst>
          </p:cNvPr>
          <p:cNvSpPr/>
          <p:nvPr/>
        </p:nvSpPr>
        <p:spPr>
          <a:xfrm>
            <a:off x="3883180" y="3537012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24EF653-269A-225E-1922-0772A88B839F}"/>
              </a:ext>
            </a:extLst>
          </p:cNvPr>
          <p:cNvSpPr/>
          <p:nvPr/>
        </p:nvSpPr>
        <p:spPr>
          <a:xfrm>
            <a:off x="1763688" y="5012641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34CA641-F710-8301-1408-376D67FE29BA}"/>
              </a:ext>
            </a:extLst>
          </p:cNvPr>
          <p:cNvSpPr/>
          <p:nvPr/>
        </p:nvSpPr>
        <p:spPr>
          <a:xfrm>
            <a:off x="2195736" y="5013176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1FF3A02-7CBA-AE46-A434-FC82C5A19C7E}"/>
              </a:ext>
            </a:extLst>
          </p:cNvPr>
          <p:cNvSpPr/>
          <p:nvPr/>
        </p:nvSpPr>
        <p:spPr>
          <a:xfrm>
            <a:off x="2626598" y="5013176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24" name="矢印: 折線 23">
            <a:extLst>
              <a:ext uri="{FF2B5EF4-FFF2-40B4-BE49-F238E27FC236}">
                <a16:creationId xmlns:a16="http://schemas.microsoft.com/office/drawing/2014/main" id="{68E61687-E8BB-DC45-DF31-BECFA4134189}"/>
              </a:ext>
            </a:extLst>
          </p:cNvPr>
          <p:cNvSpPr/>
          <p:nvPr/>
        </p:nvSpPr>
        <p:spPr>
          <a:xfrm flipV="1">
            <a:off x="1034282" y="4541234"/>
            <a:ext cx="486184" cy="942813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A555FCB-0A5E-93BD-4911-AB38FB68696F}"/>
              </a:ext>
            </a:extLst>
          </p:cNvPr>
          <p:cNvSpPr/>
          <p:nvPr/>
        </p:nvSpPr>
        <p:spPr>
          <a:xfrm>
            <a:off x="1763688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9DFA996-4CEB-9B32-8845-164725DF8B6F}"/>
              </a:ext>
            </a:extLst>
          </p:cNvPr>
          <p:cNvSpPr/>
          <p:nvPr/>
        </p:nvSpPr>
        <p:spPr>
          <a:xfrm>
            <a:off x="2195736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51CD217-BF6A-3C5C-4988-CEC3F87F0B0B}"/>
              </a:ext>
            </a:extLst>
          </p:cNvPr>
          <p:cNvSpPr/>
          <p:nvPr/>
        </p:nvSpPr>
        <p:spPr>
          <a:xfrm>
            <a:off x="2627784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7247BE0-19EB-60BE-62B8-AD340E14F46B}"/>
              </a:ext>
            </a:extLst>
          </p:cNvPr>
          <p:cNvSpPr/>
          <p:nvPr/>
        </p:nvSpPr>
        <p:spPr>
          <a:xfrm>
            <a:off x="431540" y="3537012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C21862C-57C1-9928-60CF-F88736E3B150}"/>
              </a:ext>
            </a:extLst>
          </p:cNvPr>
          <p:cNvSpPr/>
          <p:nvPr/>
        </p:nvSpPr>
        <p:spPr>
          <a:xfrm>
            <a:off x="86358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3F4DB6C-AD9F-C812-37A3-CBE9FFC7FBAC}"/>
              </a:ext>
            </a:extLst>
          </p:cNvPr>
          <p:cNvSpPr/>
          <p:nvPr/>
        </p:nvSpPr>
        <p:spPr>
          <a:xfrm>
            <a:off x="129445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02BE244-89BD-A7E5-BEC3-BA631EA47A8D}"/>
              </a:ext>
            </a:extLst>
          </p:cNvPr>
          <p:cNvSpPr txBox="1"/>
          <p:nvPr/>
        </p:nvSpPr>
        <p:spPr>
          <a:xfrm>
            <a:off x="3328810" y="4626142"/>
            <a:ext cx="2683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</a:t>
            </a:r>
            <a:r>
              <a:rPr lang="en-US" altLang="ja-JP" sz="1800" b="0" dirty="0">
                <a:solidFill>
                  <a:schemeClr val="accent3"/>
                </a:solidFill>
                <a:effectLst/>
                <a:latin typeface="Ricty Diminished"/>
              </a:rPr>
              <a:t> </a:t>
            </a:r>
            <a:r>
              <a:rPr lang="ja-JP" altLang="en-US" sz="1800" b="0" dirty="0">
                <a:solidFill>
                  <a:schemeClr val="accent3"/>
                </a:solidFill>
                <a:effectLst/>
                <a:latin typeface="Ricty Diminished"/>
              </a:rPr>
              <a:t>同色</a:t>
            </a:r>
            <a:r>
              <a:rPr lang="en-US" altLang="ja-JP" sz="1800" b="0" dirty="0">
                <a:solidFill>
                  <a:schemeClr val="accent3"/>
                </a:solidFill>
                <a:effectLst/>
                <a:latin typeface="Ricty Diminished"/>
              </a:rPr>
              <a:t>(a, b, c)  </a:t>
            </a:r>
            <a:r>
              <a:rPr lang="en-US" altLang="ja-JP" sz="1800" b="0" dirty="0">
                <a:solidFill>
                  <a:srgbClr val="FF0000"/>
                </a:solidFill>
                <a:effectLst/>
                <a:latin typeface="Ricty Diminished"/>
              </a:rPr>
              <a:t>[FALSE]</a:t>
            </a:r>
          </a:p>
        </p:txBody>
      </p:sp>
    </p:spTree>
    <p:extLst>
      <p:ext uri="{BB962C8B-B14F-4D97-AF65-F5344CB8AC3E}">
        <p14:creationId xmlns:p14="http://schemas.microsoft.com/office/powerpoint/2010/main" val="3423334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9FF709E-BB02-539F-2C61-73D6028460C8}"/>
              </a:ext>
            </a:extLst>
          </p:cNvPr>
          <p:cNvSpPr/>
          <p:nvPr/>
        </p:nvSpPr>
        <p:spPr>
          <a:xfrm>
            <a:off x="215736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CA80238-3E95-9823-2727-A7D26BE7664E}"/>
              </a:ext>
            </a:extLst>
          </p:cNvPr>
          <p:cNvSpPr/>
          <p:nvPr/>
        </p:nvSpPr>
        <p:spPr>
          <a:xfrm>
            <a:off x="129445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A43DDB-C7A4-E757-C618-5DB693EEAE75}"/>
              </a:ext>
            </a:extLst>
          </p:cNvPr>
          <p:cNvSpPr/>
          <p:nvPr/>
        </p:nvSpPr>
        <p:spPr>
          <a:xfrm>
            <a:off x="467544" y="2744924"/>
            <a:ext cx="151216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4BDFE5-AA81-B07C-01E2-FBEA252D18B8}"/>
              </a:ext>
            </a:extLst>
          </p:cNvPr>
          <p:cNvSpPr/>
          <p:nvPr/>
        </p:nvSpPr>
        <p:spPr>
          <a:xfrm>
            <a:off x="6264188" y="800708"/>
            <a:ext cx="2232248" cy="406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一つでも </a:t>
            </a:r>
            <a:r>
              <a:rPr kumimoji="1" lang="en-US" altLang="ja-JP" dirty="0"/>
              <a:t>False </a:t>
            </a:r>
            <a:r>
              <a:rPr kumimoji="1" lang="ja-JP" altLang="en-US" dirty="0"/>
              <a:t>があったら</a:t>
            </a:r>
            <a:br>
              <a:rPr kumimoji="1" lang="en-US" altLang="ja-JP" dirty="0"/>
            </a:br>
            <a:r>
              <a:rPr kumimoji="1" lang="ja-JP" altLang="en-US" dirty="0"/>
              <a:t>再抽出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4-3.</a:t>
            </a:r>
            <a:r>
              <a:rPr lang="ja-JP" altLang="en-US" dirty="0"/>
              <a:t> 役の判定手順</a:t>
            </a:r>
            <a:r>
              <a:rPr lang="en-US" altLang="ja-JP" dirty="0"/>
              <a:t>(3)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B59638-E66F-F899-9628-9D3139C40518}"/>
              </a:ext>
            </a:extLst>
          </p:cNvPr>
          <p:cNvSpPr txBox="1"/>
          <p:nvPr/>
        </p:nvSpPr>
        <p:spPr>
          <a:xfrm>
            <a:off x="6336196" y="856744"/>
            <a:ext cx="19802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なかよしセット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前処理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and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(a, b, c)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(d, e, f)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d.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黄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(g, h, </a:t>
            </a:r>
            <a:r>
              <a:rPr lang="en-US" altLang="ja-JP" b="0" dirty="0" err="1">
                <a:solidFill>
                  <a:srgbClr val="A0BC76"/>
                </a:solidFill>
                <a:effectLst/>
                <a:latin typeface="Ricty Diminished"/>
              </a:rPr>
              <a:t>i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後処理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dirty="0">
                <a:solidFill>
                  <a:srgbClr val="0E1C36"/>
                </a:solidFill>
                <a:latin typeface="Ricty Diminished"/>
              </a:rPr>
              <a:t>     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B82E70B-D602-4640-F4E0-C8C057DCA7E4}"/>
              </a:ext>
            </a:extLst>
          </p:cNvPr>
          <p:cNvSpPr txBox="1"/>
          <p:nvPr/>
        </p:nvSpPr>
        <p:spPr>
          <a:xfrm>
            <a:off x="537560" y="2792047"/>
            <a:ext cx="1383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DD23D4-001C-47C0-458D-3F81C52ED471}"/>
              </a:ext>
            </a:extLst>
          </p:cNvPr>
          <p:cNvSpPr txBox="1"/>
          <p:nvPr/>
        </p:nvSpPr>
        <p:spPr>
          <a:xfrm>
            <a:off x="4114800" y="29875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E165CC0-055B-22E9-81C1-78F42540F534}"/>
              </a:ext>
            </a:extLst>
          </p:cNvPr>
          <p:cNvSpPr/>
          <p:nvPr/>
        </p:nvSpPr>
        <p:spPr>
          <a:xfrm>
            <a:off x="172649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517296D-1967-C0C0-2BC6-A243A695AF52}"/>
              </a:ext>
            </a:extLst>
          </p:cNvPr>
          <p:cNvSpPr/>
          <p:nvPr/>
        </p:nvSpPr>
        <p:spPr>
          <a:xfrm>
            <a:off x="2589408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C493E06-CBC1-9267-CF96-B4CC4216315D}"/>
              </a:ext>
            </a:extLst>
          </p:cNvPr>
          <p:cNvSpPr/>
          <p:nvPr/>
        </p:nvSpPr>
        <p:spPr>
          <a:xfrm>
            <a:off x="3020270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0701375-C38D-9CEB-B53C-C965A6B30B5C}"/>
              </a:ext>
            </a:extLst>
          </p:cNvPr>
          <p:cNvSpPr/>
          <p:nvPr/>
        </p:nvSpPr>
        <p:spPr>
          <a:xfrm>
            <a:off x="3452318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D87F4448-A0FA-8527-480B-1BB1902CC8B4}"/>
              </a:ext>
            </a:extLst>
          </p:cNvPr>
          <p:cNvSpPr/>
          <p:nvPr/>
        </p:nvSpPr>
        <p:spPr>
          <a:xfrm>
            <a:off x="3883180" y="3537012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9C5B8B5-0259-1A30-F588-3D2A644FCB52}"/>
              </a:ext>
            </a:extLst>
          </p:cNvPr>
          <p:cNvSpPr/>
          <p:nvPr/>
        </p:nvSpPr>
        <p:spPr>
          <a:xfrm>
            <a:off x="1763688" y="5012641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4601AF1-1D08-EB3D-9DF3-3120E9CDE4C7}"/>
              </a:ext>
            </a:extLst>
          </p:cNvPr>
          <p:cNvSpPr/>
          <p:nvPr/>
        </p:nvSpPr>
        <p:spPr>
          <a:xfrm>
            <a:off x="2195736" y="5013176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36" name="矢印: 折線 35">
            <a:extLst>
              <a:ext uri="{FF2B5EF4-FFF2-40B4-BE49-F238E27FC236}">
                <a16:creationId xmlns:a16="http://schemas.microsoft.com/office/drawing/2014/main" id="{672C2C98-4182-5F5C-1BFF-4A98477C44CF}"/>
              </a:ext>
            </a:extLst>
          </p:cNvPr>
          <p:cNvSpPr/>
          <p:nvPr/>
        </p:nvSpPr>
        <p:spPr>
          <a:xfrm flipV="1">
            <a:off x="1034282" y="4541234"/>
            <a:ext cx="486184" cy="942813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F60D474-768F-E1F6-6237-05BFFBB6D926}"/>
              </a:ext>
            </a:extLst>
          </p:cNvPr>
          <p:cNvSpPr/>
          <p:nvPr/>
        </p:nvSpPr>
        <p:spPr>
          <a:xfrm>
            <a:off x="1763688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23DC848-3B1F-CF84-5036-C15D73A47C51}"/>
              </a:ext>
            </a:extLst>
          </p:cNvPr>
          <p:cNvSpPr/>
          <p:nvPr/>
        </p:nvSpPr>
        <p:spPr>
          <a:xfrm>
            <a:off x="2195736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6C28084F-29D6-5704-2200-E97320396DDA}"/>
              </a:ext>
            </a:extLst>
          </p:cNvPr>
          <p:cNvSpPr/>
          <p:nvPr/>
        </p:nvSpPr>
        <p:spPr>
          <a:xfrm>
            <a:off x="2627784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BEFD3F0-0962-D761-C077-70323178C89B}"/>
              </a:ext>
            </a:extLst>
          </p:cNvPr>
          <p:cNvSpPr/>
          <p:nvPr/>
        </p:nvSpPr>
        <p:spPr>
          <a:xfrm>
            <a:off x="431540" y="3537012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ADD38A-DE43-1B6B-61ED-0B25CF6F8548}"/>
              </a:ext>
            </a:extLst>
          </p:cNvPr>
          <p:cNvSpPr/>
          <p:nvPr/>
        </p:nvSpPr>
        <p:spPr>
          <a:xfrm>
            <a:off x="86358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F4E4CE0-D94F-DF5B-F960-66C0645323B9}"/>
              </a:ext>
            </a:extLst>
          </p:cNvPr>
          <p:cNvSpPr/>
          <p:nvPr/>
        </p:nvSpPr>
        <p:spPr>
          <a:xfrm>
            <a:off x="2627784" y="5013176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</p:spTree>
    <p:extLst>
      <p:ext uri="{BB962C8B-B14F-4D97-AF65-F5344CB8AC3E}">
        <p14:creationId xmlns:p14="http://schemas.microsoft.com/office/powerpoint/2010/main" val="1364129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9FF709E-BB02-539F-2C61-73D6028460C8}"/>
              </a:ext>
            </a:extLst>
          </p:cNvPr>
          <p:cNvSpPr/>
          <p:nvPr/>
        </p:nvSpPr>
        <p:spPr>
          <a:xfrm>
            <a:off x="215736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CA80238-3E95-9823-2727-A7D26BE7664E}"/>
              </a:ext>
            </a:extLst>
          </p:cNvPr>
          <p:cNvSpPr/>
          <p:nvPr/>
        </p:nvSpPr>
        <p:spPr>
          <a:xfrm>
            <a:off x="129445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A43DDB-C7A4-E757-C618-5DB693EEAE75}"/>
              </a:ext>
            </a:extLst>
          </p:cNvPr>
          <p:cNvSpPr/>
          <p:nvPr/>
        </p:nvSpPr>
        <p:spPr>
          <a:xfrm>
            <a:off x="467544" y="2744924"/>
            <a:ext cx="151216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4BDFE5-AA81-B07C-01E2-FBEA252D18B8}"/>
              </a:ext>
            </a:extLst>
          </p:cNvPr>
          <p:cNvSpPr/>
          <p:nvPr/>
        </p:nvSpPr>
        <p:spPr>
          <a:xfrm>
            <a:off x="6264188" y="800708"/>
            <a:ext cx="2232248" cy="406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再度制約をチェック</a:t>
            </a:r>
            <a:endParaRPr kumimoji="1" lang="en-US" altLang="ja-JP" dirty="0"/>
          </a:p>
          <a:p>
            <a:r>
              <a:rPr lang="en-US" altLang="ja-JP" dirty="0" err="1"/>
              <a:t>NameError</a:t>
            </a:r>
            <a:r>
              <a:rPr lang="en-US" altLang="ja-JP" dirty="0"/>
              <a:t> (</a:t>
            </a:r>
            <a:r>
              <a:rPr lang="ja-JP" altLang="en-US" dirty="0"/>
              <a:t>未定義によるエラー</a:t>
            </a:r>
            <a:r>
              <a:rPr lang="en-US" altLang="ja-JP" dirty="0"/>
              <a:t>)</a:t>
            </a:r>
            <a:br>
              <a:rPr lang="en-US" altLang="ja-JP" dirty="0"/>
            </a:br>
            <a:r>
              <a:rPr lang="ja-JP" altLang="en-US" dirty="0"/>
              <a:t>は無視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4-3.</a:t>
            </a:r>
            <a:r>
              <a:rPr lang="ja-JP" altLang="en-US" dirty="0"/>
              <a:t> 役の判定手順</a:t>
            </a:r>
            <a:r>
              <a:rPr lang="en-US" altLang="ja-JP" dirty="0"/>
              <a:t>(4)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B59638-E66F-F899-9628-9D3139C40518}"/>
              </a:ext>
            </a:extLst>
          </p:cNvPr>
          <p:cNvSpPr txBox="1"/>
          <p:nvPr/>
        </p:nvSpPr>
        <p:spPr>
          <a:xfrm>
            <a:off x="6336196" y="856744"/>
            <a:ext cx="19802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なかよしセット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前処理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and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(a, b, c)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(d, e, f)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d.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黄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(g, h, </a:t>
            </a:r>
            <a:r>
              <a:rPr lang="en-US" altLang="ja-JP" b="0" dirty="0" err="1">
                <a:solidFill>
                  <a:srgbClr val="A0BC76"/>
                </a:solidFill>
                <a:effectLst/>
                <a:latin typeface="Ricty Diminished"/>
              </a:rPr>
              <a:t>i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後処理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dirty="0">
                <a:solidFill>
                  <a:srgbClr val="0E1C36"/>
                </a:solidFill>
                <a:latin typeface="Ricty Diminished"/>
              </a:rPr>
              <a:t>     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B82E70B-D602-4640-F4E0-C8C057DCA7E4}"/>
              </a:ext>
            </a:extLst>
          </p:cNvPr>
          <p:cNvSpPr txBox="1"/>
          <p:nvPr/>
        </p:nvSpPr>
        <p:spPr>
          <a:xfrm>
            <a:off x="537560" y="2792047"/>
            <a:ext cx="1383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DD23D4-001C-47C0-458D-3F81C52ED471}"/>
              </a:ext>
            </a:extLst>
          </p:cNvPr>
          <p:cNvSpPr txBox="1"/>
          <p:nvPr/>
        </p:nvSpPr>
        <p:spPr>
          <a:xfrm>
            <a:off x="4114800" y="29875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E165CC0-055B-22E9-81C1-78F42540F534}"/>
              </a:ext>
            </a:extLst>
          </p:cNvPr>
          <p:cNvSpPr/>
          <p:nvPr/>
        </p:nvSpPr>
        <p:spPr>
          <a:xfrm>
            <a:off x="172649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517296D-1967-C0C0-2BC6-A243A695AF52}"/>
              </a:ext>
            </a:extLst>
          </p:cNvPr>
          <p:cNvSpPr/>
          <p:nvPr/>
        </p:nvSpPr>
        <p:spPr>
          <a:xfrm>
            <a:off x="2589408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C493E06-CBC1-9267-CF96-B4CC4216315D}"/>
              </a:ext>
            </a:extLst>
          </p:cNvPr>
          <p:cNvSpPr/>
          <p:nvPr/>
        </p:nvSpPr>
        <p:spPr>
          <a:xfrm>
            <a:off x="3020270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0701375-C38D-9CEB-B53C-C965A6B30B5C}"/>
              </a:ext>
            </a:extLst>
          </p:cNvPr>
          <p:cNvSpPr/>
          <p:nvPr/>
        </p:nvSpPr>
        <p:spPr>
          <a:xfrm>
            <a:off x="3452318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D87F4448-A0FA-8527-480B-1BB1902CC8B4}"/>
              </a:ext>
            </a:extLst>
          </p:cNvPr>
          <p:cNvSpPr/>
          <p:nvPr/>
        </p:nvSpPr>
        <p:spPr>
          <a:xfrm>
            <a:off x="3883180" y="3537012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9C5B8B5-0259-1A30-F588-3D2A644FCB52}"/>
              </a:ext>
            </a:extLst>
          </p:cNvPr>
          <p:cNvSpPr/>
          <p:nvPr/>
        </p:nvSpPr>
        <p:spPr>
          <a:xfrm>
            <a:off x="1763688" y="5012641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4601AF1-1D08-EB3D-9DF3-3120E9CDE4C7}"/>
              </a:ext>
            </a:extLst>
          </p:cNvPr>
          <p:cNvSpPr/>
          <p:nvPr/>
        </p:nvSpPr>
        <p:spPr>
          <a:xfrm>
            <a:off x="2195736" y="5013176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36" name="矢印: 折線 35">
            <a:extLst>
              <a:ext uri="{FF2B5EF4-FFF2-40B4-BE49-F238E27FC236}">
                <a16:creationId xmlns:a16="http://schemas.microsoft.com/office/drawing/2014/main" id="{672C2C98-4182-5F5C-1BFF-4A98477C44CF}"/>
              </a:ext>
            </a:extLst>
          </p:cNvPr>
          <p:cNvSpPr/>
          <p:nvPr/>
        </p:nvSpPr>
        <p:spPr>
          <a:xfrm flipV="1">
            <a:off x="1034282" y="4541234"/>
            <a:ext cx="486184" cy="942813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F60D474-768F-E1F6-6237-05BFFBB6D926}"/>
              </a:ext>
            </a:extLst>
          </p:cNvPr>
          <p:cNvSpPr/>
          <p:nvPr/>
        </p:nvSpPr>
        <p:spPr>
          <a:xfrm>
            <a:off x="1763688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23DC848-3B1F-CF84-5036-C15D73A47C51}"/>
              </a:ext>
            </a:extLst>
          </p:cNvPr>
          <p:cNvSpPr/>
          <p:nvPr/>
        </p:nvSpPr>
        <p:spPr>
          <a:xfrm>
            <a:off x="2195736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6C28084F-29D6-5704-2200-E97320396DDA}"/>
              </a:ext>
            </a:extLst>
          </p:cNvPr>
          <p:cNvSpPr/>
          <p:nvPr/>
        </p:nvSpPr>
        <p:spPr>
          <a:xfrm>
            <a:off x="2627784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BEFD3F0-0962-D761-C077-70323178C89B}"/>
              </a:ext>
            </a:extLst>
          </p:cNvPr>
          <p:cNvSpPr/>
          <p:nvPr/>
        </p:nvSpPr>
        <p:spPr>
          <a:xfrm>
            <a:off x="431540" y="3537012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ADD38A-DE43-1B6B-61ED-0B25CF6F8548}"/>
              </a:ext>
            </a:extLst>
          </p:cNvPr>
          <p:cNvSpPr/>
          <p:nvPr/>
        </p:nvSpPr>
        <p:spPr>
          <a:xfrm>
            <a:off x="86358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F4E4CE0-D94F-DF5B-F960-66C0645323B9}"/>
              </a:ext>
            </a:extLst>
          </p:cNvPr>
          <p:cNvSpPr/>
          <p:nvPr/>
        </p:nvSpPr>
        <p:spPr>
          <a:xfrm>
            <a:off x="2627784" y="5013176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95F61E0-F8E6-9BA9-B1C6-1C9224B11887}"/>
              </a:ext>
            </a:extLst>
          </p:cNvPr>
          <p:cNvSpPr/>
          <p:nvPr/>
        </p:nvSpPr>
        <p:spPr>
          <a:xfrm>
            <a:off x="3327624" y="4541234"/>
            <a:ext cx="2730532" cy="1562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010FEA1-D6C2-E489-4455-B5B9BBEB4A92}"/>
              </a:ext>
            </a:extLst>
          </p:cNvPr>
          <p:cNvSpPr txBox="1"/>
          <p:nvPr/>
        </p:nvSpPr>
        <p:spPr>
          <a:xfrm>
            <a:off x="3328810" y="4626142"/>
            <a:ext cx="28273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</a:t>
            </a:r>
            <a:r>
              <a:rPr lang="en-US" altLang="ja-JP" sz="1800" b="0" dirty="0">
                <a:solidFill>
                  <a:schemeClr val="accent3"/>
                </a:solidFill>
                <a:effectLst/>
                <a:latin typeface="Ricty Diminished"/>
              </a:rPr>
              <a:t> </a:t>
            </a:r>
            <a:r>
              <a:rPr lang="ja-JP" altLang="en-US" sz="1800" b="0" dirty="0">
                <a:solidFill>
                  <a:schemeClr val="accent3"/>
                </a:solidFill>
                <a:effectLst/>
                <a:latin typeface="Ricty Diminished"/>
              </a:rPr>
              <a:t>同色</a:t>
            </a:r>
            <a:r>
              <a:rPr lang="en-US" altLang="ja-JP" sz="1800" b="0" dirty="0">
                <a:solidFill>
                  <a:schemeClr val="accent3"/>
                </a:solidFill>
                <a:effectLst/>
                <a:latin typeface="Ricty Diminished"/>
              </a:rPr>
              <a:t>(a, b, c)  [TRUE]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‘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’   [TRUE]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(d, e, f)  [</a:t>
            </a:r>
            <a:r>
              <a:rPr lang="en-US" altLang="ja-JP" b="0" dirty="0" err="1">
                <a:solidFill>
                  <a:srgbClr val="A0BC76"/>
                </a:solidFill>
                <a:effectLst/>
                <a:latin typeface="Ricty Diminished"/>
              </a:rPr>
              <a:t>NameError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]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d.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‘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黄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’   [</a:t>
            </a:r>
            <a:r>
              <a:rPr lang="en-US" altLang="ja-JP" b="0" dirty="0" err="1">
                <a:solidFill>
                  <a:srgbClr val="A0BC76"/>
                </a:solidFill>
                <a:effectLst/>
                <a:latin typeface="Ricty Diminished"/>
              </a:rPr>
              <a:t>NameError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]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(g, h, </a:t>
            </a:r>
            <a:r>
              <a:rPr lang="en-US" altLang="ja-JP" b="0" dirty="0" err="1">
                <a:solidFill>
                  <a:srgbClr val="A0BC76"/>
                </a:solidFill>
                <a:effectLst/>
                <a:latin typeface="Ricty Diminished"/>
              </a:rPr>
              <a:t>i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)   [</a:t>
            </a:r>
            <a:r>
              <a:rPr lang="en-US" altLang="ja-JP" b="0" dirty="0" err="1">
                <a:solidFill>
                  <a:srgbClr val="A0BC76"/>
                </a:solidFill>
                <a:effectLst/>
                <a:latin typeface="Ricty Diminished"/>
              </a:rPr>
              <a:t>NameError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]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</p:spTree>
    <p:extLst>
      <p:ext uri="{BB962C8B-B14F-4D97-AF65-F5344CB8AC3E}">
        <p14:creationId xmlns:p14="http://schemas.microsoft.com/office/powerpoint/2010/main" val="3094933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9FF709E-BB02-539F-2C61-73D6028460C8}"/>
              </a:ext>
            </a:extLst>
          </p:cNvPr>
          <p:cNvSpPr/>
          <p:nvPr/>
        </p:nvSpPr>
        <p:spPr>
          <a:xfrm>
            <a:off x="215736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CA80238-3E95-9823-2727-A7D26BE7664E}"/>
              </a:ext>
            </a:extLst>
          </p:cNvPr>
          <p:cNvSpPr/>
          <p:nvPr/>
        </p:nvSpPr>
        <p:spPr>
          <a:xfrm>
            <a:off x="129445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A43DDB-C7A4-E757-C618-5DB693EEAE75}"/>
              </a:ext>
            </a:extLst>
          </p:cNvPr>
          <p:cNvSpPr/>
          <p:nvPr/>
        </p:nvSpPr>
        <p:spPr>
          <a:xfrm>
            <a:off x="467544" y="2744924"/>
            <a:ext cx="151216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4BDFE5-AA81-B07C-01E2-FBEA252D18B8}"/>
              </a:ext>
            </a:extLst>
          </p:cNvPr>
          <p:cNvSpPr/>
          <p:nvPr/>
        </p:nvSpPr>
        <p:spPr>
          <a:xfrm>
            <a:off x="6264188" y="800708"/>
            <a:ext cx="2232248" cy="406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NameError</a:t>
            </a:r>
            <a:r>
              <a:rPr lang="en-US" altLang="ja-JP" dirty="0"/>
              <a:t> </a:t>
            </a:r>
            <a:r>
              <a:rPr lang="ja-JP" altLang="en-US" dirty="0"/>
              <a:t>込みで通ったら次の</a:t>
            </a:r>
            <a:br>
              <a:rPr lang="en-US" altLang="ja-JP" dirty="0"/>
            </a:br>
            <a:r>
              <a:rPr lang="ja-JP" altLang="en-US" dirty="0"/>
              <a:t>枚数を抽出</a:t>
            </a:r>
            <a:endParaRPr lang="en-US" altLang="ja-JP" dirty="0"/>
          </a:p>
          <a:p>
            <a:r>
              <a:rPr lang="ja-JP" altLang="en-US" dirty="0"/>
              <a:t>制約をチェック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4-3.</a:t>
            </a:r>
            <a:r>
              <a:rPr lang="ja-JP" altLang="en-US" dirty="0"/>
              <a:t> 役の判定手順</a:t>
            </a:r>
            <a:r>
              <a:rPr lang="en-US" altLang="ja-JP" dirty="0"/>
              <a:t>(5)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B59638-E66F-F899-9628-9D3139C40518}"/>
              </a:ext>
            </a:extLst>
          </p:cNvPr>
          <p:cNvSpPr txBox="1"/>
          <p:nvPr/>
        </p:nvSpPr>
        <p:spPr>
          <a:xfrm>
            <a:off x="6336196" y="856744"/>
            <a:ext cx="19802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なかよしセット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前処理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and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(a, b, c)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(d, e, f)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d.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黄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(g, h, </a:t>
            </a:r>
            <a:r>
              <a:rPr lang="en-US" altLang="ja-JP" b="0" dirty="0" err="1">
                <a:solidFill>
                  <a:srgbClr val="A0BC76"/>
                </a:solidFill>
                <a:effectLst/>
                <a:latin typeface="Ricty Diminished"/>
              </a:rPr>
              <a:t>i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後処理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dirty="0">
                <a:solidFill>
                  <a:srgbClr val="0E1C36"/>
                </a:solidFill>
                <a:latin typeface="Ricty Diminished"/>
              </a:rPr>
              <a:t>     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B82E70B-D602-4640-F4E0-C8C057DCA7E4}"/>
              </a:ext>
            </a:extLst>
          </p:cNvPr>
          <p:cNvSpPr txBox="1"/>
          <p:nvPr/>
        </p:nvSpPr>
        <p:spPr>
          <a:xfrm>
            <a:off x="537560" y="2792047"/>
            <a:ext cx="1383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DD23D4-001C-47C0-458D-3F81C52ED471}"/>
              </a:ext>
            </a:extLst>
          </p:cNvPr>
          <p:cNvSpPr txBox="1"/>
          <p:nvPr/>
        </p:nvSpPr>
        <p:spPr>
          <a:xfrm>
            <a:off x="4114800" y="29875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E165CC0-055B-22E9-81C1-78F42540F534}"/>
              </a:ext>
            </a:extLst>
          </p:cNvPr>
          <p:cNvSpPr/>
          <p:nvPr/>
        </p:nvSpPr>
        <p:spPr>
          <a:xfrm>
            <a:off x="172649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517296D-1967-C0C0-2BC6-A243A695AF52}"/>
              </a:ext>
            </a:extLst>
          </p:cNvPr>
          <p:cNvSpPr/>
          <p:nvPr/>
        </p:nvSpPr>
        <p:spPr>
          <a:xfrm>
            <a:off x="2589408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C493E06-CBC1-9267-CF96-B4CC4216315D}"/>
              </a:ext>
            </a:extLst>
          </p:cNvPr>
          <p:cNvSpPr/>
          <p:nvPr/>
        </p:nvSpPr>
        <p:spPr>
          <a:xfrm>
            <a:off x="3020270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0701375-C38D-9CEB-B53C-C965A6B30B5C}"/>
              </a:ext>
            </a:extLst>
          </p:cNvPr>
          <p:cNvSpPr/>
          <p:nvPr/>
        </p:nvSpPr>
        <p:spPr>
          <a:xfrm>
            <a:off x="3452318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D87F4448-A0FA-8527-480B-1BB1902CC8B4}"/>
              </a:ext>
            </a:extLst>
          </p:cNvPr>
          <p:cNvSpPr/>
          <p:nvPr/>
        </p:nvSpPr>
        <p:spPr>
          <a:xfrm>
            <a:off x="3883180" y="3537012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9C5B8B5-0259-1A30-F588-3D2A644FCB52}"/>
              </a:ext>
            </a:extLst>
          </p:cNvPr>
          <p:cNvSpPr/>
          <p:nvPr/>
        </p:nvSpPr>
        <p:spPr>
          <a:xfrm>
            <a:off x="1763688" y="5012641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4601AF1-1D08-EB3D-9DF3-3120E9CDE4C7}"/>
              </a:ext>
            </a:extLst>
          </p:cNvPr>
          <p:cNvSpPr/>
          <p:nvPr/>
        </p:nvSpPr>
        <p:spPr>
          <a:xfrm>
            <a:off x="2195736" y="5013176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36" name="矢印: 折線 35">
            <a:extLst>
              <a:ext uri="{FF2B5EF4-FFF2-40B4-BE49-F238E27FC236}">
                <a16:creationId xmlns:a16="http://schemas.microsoft.com/office/drawing/2014/main" id="{672C2C98-4182-5F5C-1BFF-4A98477C44CF}"/>
              </a:ext>
            </a:extLst>
          </p:cNvPr>
          <p:cNvSpPr/>
          <p:nvPr/>
        </p:nvSpPr>
        <p:spPr>
          <a:xfrm flipV="1">
            <a:off x="1034282" y="4541234"/>
            <a:ext cx="486184" cy="942813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F60D474-768F-E1F6-6237-05BFFBB6D926}"/>
              </a:ext>
            </a:extLst>
          </p:cNvPr>
          <p:cNvSpPr/>
          <p:nvPr/>
        </p:nvSpPr>
        <p:spPr>
          <a:xfrm>
            <a:off x="1763688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23DC848-3B1F-CF84-5036-C15D73A47C51}"/>
              </a:ext>
            </a:extLst>
          </p:cNvPr>
          <p:cNvSpPr/>
          <p:nvPr/>
        </p:nvSpPr>
        <p:spPr>
          <a:xfrm>
            <a:off x="2195736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6C28084F-29D6-5704-2200-E97320396DDA}"/>
              </a:ext>
            </a:extLst>
          </p:cNvPr>
          <p:cNvSpPr/>
          <p:nvPr/>
        </p:nvSpPr>
        <p:spPr>
          <a:xfrm>
            <a:off x="2627784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BEFD3F0-0962-D761-C077-70323178C89B}"/>
              </a:ext>
            </a:extLst>
          </p:cNvPr>
          <p:cNvSpPr/>
          <p:nvPr/>
        </p:nvSpPr>
        <p:spPr>
          <a:xfrm>
            <a:off x="431540" y="3537012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ADD38A-DE43-1B6B-61ED-0B25CF6F8548}"/>
              </a:ext>
            </a:extLst>
          </p:cNvPr>
          <p:cNvSpPr/>
          <p:nvPr/>
        </p:nvSpPr>
        <p:spPr>
          <a:xfrm>
            <a:off x="86358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F4E4CE0-D94F-DF5B-F960-66C0645323B9}"/>
              </a:ext>
            </a:extLst>
          </p:cNvPr>
          <p:cNvSpPr/>
          <p:nvPr/>
        </p:nvSpPr>
        <p:spPr>
          <a:xfrm>
            <a:off x="2627784" y="5013176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61907E2-D6F6-ED69-4DF4-0B9851D59629}"/>
              </a:ext>
            </a:extLst>
          </p:cNvPr>
          <p:cNvSpPr/>
          <p:nvPr/>
        </p:nvSpPr>
        <p:spPr>
          <a:xfrm>
            <a:off x="3059832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</a:t>
            </a:r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7BC67A7-90E9-3DD0-E101-1CEE2A05CDF1}"/>
              </a:ext>
            </a:extLst>
          </p:cNvPr>
          <p:cNvSpPr/>
          <p:nvPr/>
        </p:nvSpPr>
        <p:spPr>
          <a:xfrm>
            <a:off x="3491880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e</a:t>
            </a:r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4B6C339-CD98-5B89-C0B2-03784713A337}"/>
              </a:ext>
            </a:extLst>
          </p:cNvPr>
          <p:cNvSpPr/>
          <p:nvPr/>
        </p:nvSpPr>
        <p:spPr>
          <a:xfrm>
            <a:off x="3923928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f</a:t>
            </a:r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CEDAA7F-BD1C-3678-DE07-3A31EAB31FFC}"/>
              </a:ext>
            </a:extLst>
          </p:cNvPr>
          <p:cNvSpPr/>
          <p:nvPr/>
        </p:nvSpPr>
        <p:spPr>
          <a:xfrm>
            <a:off x="3059832" y="5012641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5F8966D-3346-0B11-BCCB-F3F9BA716C7F}"/>
              </a:ext>
            </a:extLst>
          </p:cNvPr>
          <p:cNvSpPr/>
          <p:nvPr/>
        </p:nvSpPr>
        <p:spPr>
          <a:xfrm>
            <a:off x="3491880" y="5013176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41A746C-8A6B-6508-3E39-58F74C8AB0E6}"/>
              </a:ext>
            </a:extLst>
          </p:cNvPr>
          <p:cNvSpPr/>
          <p:nvPr/>
        </p:nvSpPr>
        <p:spPr>
          <a:xfrm>
            <a:off x="3923928" y="5013176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</p:spTree>
    <p:extLst>
      <p:ext uri="{BB962C8B-B14F-4D97-AF65-F5344CB8AC3E}">
        <p14:creationId xmlns:p14="http://schemas.microsoft.com/office/powerpoint/2010/main" val="411691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9FF709E-BB02-539F-2C61-73D6028460C8}"/>
              </a:ext>
            </a:extLst>
          </p:cNvPr>
          <p:cNvSpPr/>
          <p:nvPr/>
        </p:nvSpPr>
        <p:spPr>
          <a:xfrm>
            <a:off x="215736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CA80238-3E95-9823-2727-A7D26BE7664E}"/>
              </a:ext>
            </a:extLst>
          </p:cNvPr>
          <p:cNvSpPr/>
          <p:nvPr/>
        </p:nvSpPr>
        <p:spPr>
          <a:xfrm>
            <a:off x="1294450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A43DDB-C7A4-E757-C618-5DB693EEAE75}"/>
              </a:ext>
            </a:extLst>
          </p:cNvPr>
          <p:cNvSpPr/>
          <p:nvPr/>
        </p:nvSpPr>
        <p:spPr>
          <a:xfrm>
            <a:off x="467544" y="2744924"/>
            <a:ext cx="151216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4BDFE5-AA81-B07C-01E2-FBEA252D18B8}"/>
              </a:ext>
            </a:extLst>
          </p:cNvPr>
          <p:cNvSpPr/>
          <p:nvPr/>
        </p:nvSpPr>
        <p:spPr>
          <a:xfrm>
            <a:off x="6264188" y="800708"/>
            <a:ext cx="2232248" cy="406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この手順を繰り返し、全制約が</a:t>
            </a:r>
            <a:br>
              <a:rPr kumimoji="1" lang="en-US" altLang="ja-JP" dirty="0"/>
            </a:br>
            <a:r>
              <a:rPr kumimoji="1" lang="en-US" altLang="ja-JP" dirty="0"/>
              <a:t>True </a:t>
            </a:r>
            <a:r>
              <a:rPr kumimoji="1" lang="ja-JP" altLang="en-US" dirty="0"/>
              <a:t>になったら役が成立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4-3.</a:t>
            </a:r>
            <a:r>
              <a:rPr lang="ja-JP" altLang="en-US" dirty="0"/>
              <a:t> 役の判定手順</a:t>
            </a:r>
            <a:r>
              <a:rPr lang="en-US" altLang="ja-JP" dirty="0"/>
              <a:t>(6)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B59638-E66F-F899-9628-9D3139C40518}"/>
              </a:ext>
            </a:extLst>
          </p:cNvPr>
          <p:cNvSpPr txBox="1"/>
          <p:nvPr/>
        </p:nvSpPr>
        <p:spPr>
          <a:xfrm>
            <a:off x="6336196" y="856744"/>
            <a:ext cx="19802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なかよしセット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前処理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and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(a, b, c)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赤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(d, e, f)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d.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'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黄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'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同色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(g, h, </a:t>
            </a:r>
            <a:r>
              <a:rPr lang="en-US" altLang="ja-JP" b="0" dirty="0" err="1">
                <a:solidFill>
                  <a:srgbClr val="A0BC76"/>
                </a:solidFill>
                <a:effectLst/>
                <a:latin typeface="Ricty Diminished"/>
              </a:rPr>
              <a:t>i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後処理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dirty="0">
                <a:solidFill>
                  <a:srgbClr val="0E1C36"/>
                </a:solidFill>
                <a:latin typeface="Ricty Diminished"/>
              </a:rPr>
              <a:t>     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……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B82E70B-D602-4640-F4E0-C8C057DCA7E4}"/>
              </a:ext>
            </a:extLst>
          </p:cNvPr>
          <p:cNvSpPr txBox="1"/>
          <p:nvPr/>
        </p:nvSpPr>
        <p:spPr>
          <a:xfrm>
            <a:off x="537560" y="2792047"/>
            <a:ext cx="1383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0" dirty="0">
                <a:solidFill>
                  <a:srgbClr val="F07178"/>
                </a:solidFill>
                <a:effectLst/>
                <a:latin typeface="Ricty Diminished"/>
              </a:rPr>
              <a:t>構造</a:t>
            </a:r>
            <a:r>
              <a:rPr lang="en-US" altLang="ja-JP" sz="2000" b="0" dirty="0">
                <a:solidFill>
                  <a:srgbClr val="0E1C36"/>
                </a:solidFill>
                <a:effectLst/>
                <a:latin typeface="Ricty Diminished"/>
              </a:rPr>
              <a:t>: </a:t>
            </a:r>
            <a:r>
              <a:rPr lang="en-US" altLang="ja-JP" sz="2000" b="0" dirty="0">
                <a:solidFill>
                  <a:srgbClr val="A0BC76"/>
                </a:solidFill>
                <a:effectLst/>
                <a:latin typeface="Ricty Diminished"/>
              </a:rPr>
              <a:t>3 3 3</a:t>
            </a:r>
            <a:endParaRPr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DD23D4-001C-47C0-458D-3F81C52ED471}"/>
              </a:ext>
            </a:extLst>
          </p:cNvPr>
          <p:cNvSpPr txBox="1"/>
          <p:nvPr/>
        </p:nvSpPr>
        <p:spPr>
          <a:xfrm>
            <a:off x="4114800" y="29875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E165CC0-055B-22E9-81C1-78F42540F534}"/>
              </a:ext>
            </a:extLst>
          </p:cNvPr>
          <p:cNvSpPr/>
          <p:nvPr/>
        </p:nvSpPr>
        <p:spPr>
          <a:xfrm>
            <a:off x="172649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517296D-1967-C0C0-2BC6-A243A695AF52}"/>
              </a:ext>
            </a:extLst>
          </p:cNvPr>
          <p:cNvSpPr/>
          <p:nvPr/>
        </p:nvSpPr>
        <p:spPr>
          <a:xfrm>
            <a:off x="2589408" y="3537547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C493E06-CBC1-9267-CF96-B4CC4216315D}"/>
              </a:ext>
            </a:extLst>
          </p:cNvPr>
          <p:cNvSpPr/>
          <p:nvPr/>
        </p:nvSpPr>
        <p:spPr>
          <a:xfrm>
            <a:off x="3020270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0701375-C38D-9CEB-B53C-C965A6B30B5C}"/>
              </a:ext>
            </a:extLst>
          </p:cNvPr>
          <p:cNvSpPr/>
          <p:nvPr/>
        </p:nvSpPr>
        <p:spPr>
          <a:xfrm>
            <a:off x="3452318" y="3537547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D87F4448-A0FA-8527-480B-1BB1902CC8B4}"/>
              </a:ext>
            </a:extLst>
          </p:cNvPr>
          <p:cNvSpPr/>
          <p:nvPr/>
        </p:nvSpPr>
        <p:spPr>
          <a:xfrm>
            <a:off x="3883180" y="3537012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9C5B8B5-0259-1A30-F588-3D2A644FCB52}"/>
              </a:ext>
            </a:extLst>
          </p:cNvPr>
          <p:cNvSpPr/>
          <p:nvPr/>
        </p:nvSpPr>
        <p:spPr>
          <a:xfrm>
            <a:off x="1763688" y="5012641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4601AF1-1D08-EB3D-9DF3-3120E9CDE4C7}"/>
              </a:ext>
            </a:extLst>
          </p:cNvPr>
          <p:cNvSpPr/>
          <p:nvPr/>
        </p:nvSpPr>
        <p:spPr>
          <a:xfrm>
            <a:off x="2195736" y="5013176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36" name="矢印: 折線 35">
            <a:extLst>
              <a:ext uri="{FF2B5EF4-FFF2-40B4-BE49-F238E27FC236}">
                <a16:creationId xmlns:a16="http://schemas.microsoft.com/office/drawing/2014/main" id="{672C2C98-4182-5F5C-1BFF-4A98477C44CF}"/>
              </a:ext>
            </a:extLst>
          </p:cNvPr>
          <p:cNvSpPr/>
          <p:nvPr/>
        </p:nvSpPr>
        <p:spPr>
          <a:xfrm flipV="1">
            <a:off x="1034282" y="4541234"/>
            <a:ext cx="486184" cy="942813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F60D474-768F-E1F6-6237-05BFFBB6D926}"/>
              </a:ext>
            </a:extLst>
          </p:cNvPr>
          <p:cNvSpPr/>
          <p:nvPr/>
        </p:nvSpPr>
        <p:spPr>
          <a:xfrm>
            <a:off x="1763688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23DC848-3B1F-CF84-5036-C15D73A47C51}"/>
              </a:ext>
            </a:extLst>
          </p:cNvPr>
          <p:cNvSpPr/>
          <p:nvPr/>
        </p:nvSpPr>
        <p:spPr>
          <a:xfrm>
            <a:off x="2195736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6C28084F-29D6-5704-2200-E97320396DDA}"/>
              </a:ext>
            </a:extLst>
          </p:cNvPr>
          <p:cNvSpPr/>
          <p:nvPr/>
        </p:nvSpPr>
        <p:spPr>
          <a:xfrm>
            <a:off x="2627784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</a:t>
            </a:r>
            <a:endParaRPr kumimoji="1" lang="ja-JP" altLang="en-US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BEFD3F0-0962-D761-C077-70323178C89B}"/>
              </a:ext>
            </a:extLst>
          </p:cNvPr>
          <p:cNvSpPr/>
          <p:nvPr/>
        </p:nvSpPr>
        <p:spPr>
          <a:xfrm>
            <a:off x="431540" y="3537012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ADD38A-DE43-1B6B-61ED-0B25CF6F8548}"/>
              </a:ext>
            </a:extLst>
          </p:cNvPr>
          <p:cNvSpPr/>
          <p:nvPr/>
        </p:nvSpPr>
        <p:spPr>
          <a:xfrm>
            <a:off x="863588" y="3537547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F4E4CE0-D94F-DF5B-F960-66C0645323B9}"/>
              </a:ext>
            </a:extLst>
          </p:cNvPr>
          <p:cNvSpPr/>
          <p:nvPr/>
        </p:nvSpPr>
        <p:spPr>
          <a:xfrm>
            <a:off x="2627784" y="5013176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61907E2-D6F6-ED69-4DF4-0B9851D59629}"/>
              </a:ext>
            </a:extLst>
          </p:cNvPr>
          <p:cNvSpPr/>
          <p:nvPr/>
        </p:nvSpPr>
        <p:spPr>
          <a:xfrm>
            <a:off x="3059832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</a:t>
            </a:r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7BC67A7-90E9-3DD0-E101-1CEE2A05CDF1}"/>
              </a:ext>
            </a:extLst>
          </p:cNvPr>
          <p:cNvSpPr/>
          <p:nvPr/>
        </p:nvSpPr>
        <p:spPr>
          <a:xfrm>
            <a:off x="3491880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e</a:t>
            </a:r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4B6C339-CD98-5B89-C0B2-03784713A337}"/>
              </a:ext>
            </a:extLst>
          </p:cNvPr>
          <p:cNvSpPr/>
          <p:nvPr/>
        </p:nvSpPr>
        <p:spPr>
          <a:xfrm>
            <a:off x="3923928" y="467725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f</a:t>
            </a:r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CEDAA7F-BD1C-3678-DE07-3A31EAB31FFC}"/>
              </a:ext>
            </a:extLst>
          </p:cNvPr>
          <p:cNvSpPr/>
          <p:nvPr/>
        </p:nvSpPr>
        <p:spPr>
          <a:xfrm>
            <a:off x="3059832" y="5012641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5F8966D-3346-0B11-BCCB-F3F9BA716C7F}"/>
              </a:ext>
            </a:extLst>
          </p:cNvPr>
          <p:cNvSpPr/>
          <p:nvPr/>
        </p:nvSpPr>
        <p:spPr>
          <a:xfrm>
            <a:off x="3491880" y="5013176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41A746C-8A6B-6508-3E39-58F74C8AB0E6}"/>
              </a:ext>
            </a:extLst>
          </p:cNvPr>
          <p:cNvSpPr/>
          <p:nvPr/>
        </p:nvSpPr>
        <p:spPr>
          <a:xfrm>
            <a:off x="3923928" y="5013176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09DB5C7-121C-549D-11F0-EB7E2ADBBF22}"/>
              </a:ext>
            </a:extLst>
          </p:cNvPr>
          <p:cNvSpPr/>
          <p:nvPr/>
        </p:nvSpPr>
        <p:spPr>
          <a:xfrm>
            <a:off x="4357164" y="5013176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CB28AFB-B747-49F9-4BA2-C72CACEA71CD}"/>
              </a:ext>
            </a:extLst>
          </p:cNvPr>
          <p:cNvSpPr/>
          <p:nvPr/>
        </p:nvSpPr>
        <p:spPr>
          <a:xfrm>
            <a:off x="4789212" y="5013176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FF80309-5650-E527-1389-738901DCE7E1}"/>
              </a:ext>
            </a:extLst>
          </p:cNvPr>
          <p:cNvSpPr/>
          <p:nvPr/>
        </p:nvSpPr>
        <p:spPr>
          <a:xfrm>
            <a:off x="5220074" y="5012641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09D5229-2299-237A-818B-4CA81A1FB812}"/>
              </a:ext>
            </a:extLst>
          </p:cNvPr>
          <p:cNvSpPr/>
          <p:nvPr/>
        </p:nvSpPr>
        <p:spPr>
          <a:xfrm>
            <a:off x="4355848" y="467618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</a:t>
            </a:r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73EAE46-C2EE-BBDB-81B5-7B69482BF397}"/>
              </a:ext>
            </a:extLst>
          </p:cNvPr>
          <p:cNvSpPr/>
          <p:nvPr/>
        </p:nvSpPr>
        <p:spPr>
          <a:xfrm>
            <a:off x="4787896" y="467618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</a:t>
            </a:r>
            <a:endParaRPr kumimoji="1" lang="ja-JP" altLang="en-US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6C63A42-A05B-E5AE-9BF4-9F2BB97605D2}"/>
              </a:ext>
            </a:extLst>
          </p:cNvPr>
          <p:cNvSpPr/>
          <p:nvPr/>
        </p:nvSpPr>
        <p:spPr>
          <a:xfrm>
            <a:off x="5219944" y="4676183"/>
            <a:ext cx="432048" cy="335923"/>
          </a:xfrm>
          <a:prstGeom prst="rect">
            <a:avLst/>
          </a:prstGeom>
          <a:ln w="158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8884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B925EF1-98AF-AFB3-52D6-8D5253963BCA}"/>
              </a:ext>
            </a:extLst>
          </p:cNvPr>
          <p:cNvSpPr/>
          <p:nvPr/>
        </p:nvSpPr>
        <p:spPr>
          <a:xfrm>
            <a:off x="5004048" y="3392996"/>
            <a:ext cx="3343337" cy="1775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874A8F88-C0D3-57C7-253C-FBF2EAC8EA15}"/>
              </a:ext>
            </a:extLst>
          </p:cNvPr>
          <p:cNvSpPr/>
          <p:nvPr/>
        </p:nvSpPr>
        <p:spPr>
          <a:xfrm>
            <a:off x="935596" y="3392996"/>
            <a:ext cx="3343337" cy="1775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3D690CD-83EA-8FBB-80ED-20C6AFB4E6D8}"/>
              </a:ext>
            </a:extLst>
          </p:cNvPr>
          <p:cNvSpPr txBox="1"/>
          <p:nvPr/>
        </p:nvSpPr>
        <p:spPr>
          <a:xfrm>
            <a:off x="948310" y="3413838"/>
            <a:ext cx="34021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特殊役 </a:t>
            </a:r>
            <a:r>
              <a:rPr lang="en-US" altLang="ja-JP" b="0" dirty="0">
                <a:solidFill>
                  <a:srgbClr val="F07178"/>
                </a:solidFill>
                <a:effectLst/>
                <a:latin typeface="Ricty Diminished"/>
              </a:rPr>
              <a:t>a b c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or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三船長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(a, b, c)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未来の海賊王と両翼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(a, b, c)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4BDFE5-AA81-B07C-01E2-FBEA252D18B8}"/>
              </a:ext>
            </a:extLst>
          </p:cNvPr>
          <p:cNvSpPr/>
          <p:nvPr/>
        </p:nvSpPr>
        <p:spPr>
          <a:xfrm>
            <a:off x="5741876" y="835252"/>
            <a:ext cx="2448012" cy="9793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基本的には </a:t>
            </a:r>
            <a:r>
              <a:rPr lang="en-US" altLang="ja-JP" dirty="0"/>
              <a:t>bool </a:t>
            </a:r>
            <a:r>
              <a:rPr lang="ja-JP" altLang="en-US" dirty="0"/>
              <a:t>を返す関数</a:t>
            </a:r>
            <a:br>
              <a:rPr lang="en-US" altLang="ja-JP" dirty="0"/>
            </a:br>
            <a:r>
              <a:rPr lang="ja-JP" altLang="en-US" dirty="0"/>
              <a:t>のように振る舞う</a:t>
            </a:r>
            <a:endParaRPr lang="en-US" altLang="ja-JP" dirty="0"/>
          </a:p>
          <a:p>
            <a:r>
              <a:rPr kumimoji="1" lang="ja-JP" altLang="en-US" dirty="0"/>
              <a:t>複数の制約が入れ子になっている場合、</a:t>
            </a:r>
            <a:br>
              <a:rPr kumimoji="1" lang="en-US" altLang="ja-JP" dirty="0"/>
            </a:br>
            <a:r>
              <a:rPr kumimoji="1" lang="en-US" altLang="ja-JP" dirty="0"/>
              <a:t>CNF(</a:t>
            </a:r>
            <a:r>
              <a:rPr kumimoji="1" lang="ja-JP" altLang="en-US" dirty="0"/>
              <a:t>連言標準形</a:t>
            </a:r>
            <a:r>
              <a:rPr kumimoji="1" lang="en-US" altLang="ja-JP" dirty="0"/>
              <a:t>)</a:t>
            </a:r>
            <a:r>
              <a:rPr lang="ja-JP" altLang="en-US" dirty="0"/>
              <a:t> に変換される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dirty="0"/>
              <a:t>早期に枝切りができる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4-4.</a:t>
            </a:r>
            <a:r>
              <a:rPr lang="ja-JP" altLang="en-US" dirty="0"/>
              <a:t> パーツの判定について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B59638-E66F-F899-9628-9D3139C40518}"/>
              </a:ext>
            </a:extLst>
          </p:cNvPr>
          <p:cNvSpPr txBox="1"/>
          <p:nvPr/>
        </p:nvSpPr>
        <p:spPr>
          <a:xfrm>
            <a:off x="5796396" y="872716"/>
            <a:ext cx="2376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同色 </a:t>
            </a:r>
            <a:r>
              <a:rPr lang="en-US" altLang="ja-JP" b="0" dirty="0">
                <a:solidFill>
                  <a:srgbClr val="F07178"/>
                </a:solidFill>
                <a:effectLst/>
                <a:latin typeface="Ricty Diminished"/>
              </a:rPr>
              <a:t>a b c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b.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c.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6057650-0062-8D55-D2E8-80C1605CA045}"/>
              </a:ext>
            </a:extLst>
          </p:cNvPr>
          <p:cNvSpPr txBox="1"/>
          <p:nvPr/>
        </p:nvSpPr>
        <p:spPr>
          <a:xfrm>
            <a:off x="5021796" y="3408674"/>
            <a:ext cx="25838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三船長 </a:t>
            </a:r>
            <a:r>
              <a:rPr lang="en-US" altLang="ja-JP" b="0" dirty="0">
                <a:solidFill>
                  <a:srgbClr val="F07178"/>
                </a:solidFill>
                <a:effectLst/>
                <a:latin typeface="Ricty Diminished"/>
              </a:rPr>
              <a:t>a b c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and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- </a:t>
            </a:r>
            <a:r>
              <a:rPr lang="en-US" altLang="ja-JP" b="0" dirty="0" err="1">
                <a:solidFill>
                  <a:srgbClr val="A0BC76"/>
                </a:solidFill>
                <a:effectLst/>
                <a:latin typeface="Ricty Diminished"/>
              </a:rPr>
              <a:t>len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({a, b, c}) == 3</a:t>
            </a:r>
            <a:endParaRPr lang="ja-JP" altLang="en-US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ja-JP" altLang="en-US" b="0" dirty="0">
                <a:solidFill>
                  <a:srgbClr val="0E1C36"/>
                </a:solidFill>
                <a:effectLst/>
                <a:latin typeface="Ricty Diminished"/>
              </a:rPr>
              <a:t>      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- '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{a, b, c} == {…, …, …}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'</a:t>
            </a:r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E5C94A5F-9B34-43C3-2CC1-32CC8FFC6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8" y="5517232"/>
            <a:ext cx="7308304" cy="4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57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「判定前後に処理をする」という実装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判定が複数回行われると、前処理・後処理も複数回行われてしまう</a:t>
            </a:r>
            <a:endParaRPr kumimoji="1" lang="en-US" altLang="ja-JP" dirty="0"/>
          </a:p>
          <a:p>
            <a:pPr lvl="1"/>
            <a:r>
              <a:rPr lang="ja-JP" altLang="en-US" dirty="0"/>
              <a:t>役やパーツの記述が非常に柔軟なため、パーツ単位で成立をトレースするのが難しい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4-5.</a:t>
            </a:r>
            <a:r>
              <a:rPr lang="ja-JP" altLang="en-US" dirty="0"/>
              <a:t> 前処理・後処理の重複問題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0A7E6C9-270F-8E22-BBF0-916D1D93976A}"/>
              </a:ext>
            </a:extLst>
          </p:cNvPr>
          <p:cNvSpPr/>
          <p:nvPr/>
        </p:nvSpPr>
        <p:spPr>
          <a:xfrm>
            <a:off x="3023828" y="3248980"/>
            <a:ext cx="3311092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93ED78-8D73-DE9B-E770-8684A21786AD}"/>
              </a:ext>
            </a:extLst>
          </p:cNvPr>
          <p:cNvSpPr txBox="1"/>
          <p:nvPr/>
        </p:nvSpPr>
        <p:spPr>
          <a:xfrm>
            <a:off x="3108550" y="3294854"/>
            <a:ext cx="32276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F07178"/>
                </a:solidFill>
                <a:latin typeface="Ricty Diminished"/>
              </a:rPr>
              <a:t>例パーツ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 </a:t>
            </a:r>
            <a:r>
              <a:rPr lang="en-US" altLang="ja-JP" b="0" dirty="0">
                <a:solidFill>
                  <a:srgbClr val="F07178"/>
                </a:solidFill>
                <a:effectLst/>
                <a:latin typeface="Ricty Diminished"/>
              </a:rPr>
              <a:t>a b c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</a:t>
            </a:r>
            <a:r>
              <a:rPr lang="ja-JP" altLang="en-US" b="0" dirty="0">
                <a:solidFill>
                  <a:srgbClr val="F07178"/>
                </a:solidFill>
                <a:effectLst/>
                <a:latin typeface="Ricty Diminished"/>
              </a:rPr>
              <a:t>制約</a:t>
            </a:r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: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   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and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     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a.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 == b.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== c.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色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  - 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or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  -</a:t>
            </a: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  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加点のある条件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(a, b, c)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  <a:p>
            <a:r>
              <a:rPr lang="en-US" altLang="ja-JP" b="0" dirty="0">
                <a:solidFill>
                  <a:srgbClr val="0E1C36"/>
                </a:solidFill>
                <a:effectLst/>
                <a:latin typeface="Ricty Diminished"/>
              </a:rPr>
              <a:t>        - </a:t>
            </a:r>
            <a:r>
              <a:rPr lang="ja-JP" altLang="en-US" b="0" dirty="0">
                <a:solidFill>
                  <a:srgbClr val="A0BC76"/>
                </a:solidFill>
                <a:effectLst/>
                <a:latin typeface="Ricty Diminished"/>
              </a:rPr>
              <a:t>加点のない条件</a:t>
            </a:r>
            <a:r>
              <a:rPr lang="en-US" altLang="ja-JP" b="0" dirty="0">
                <a:solidFill>
                  <a:srgbClr val="A0BC76"/>
                </a:solidFill>
                <a:effectLst/>
                <a:latin typeface="Ricty Diminished"/>
              </a:rPr>
              <a:t>(a, b, c)</a:t>
            </a:r>
            <a:endParaRPr lang="en-US" altLang="ja-JP" b="0" dirty="0">
              <a:solidFill>
                <a:srgbClr val="0E1C36"/>
              </a:solidFill>
              <a:effectLst/>
              <a:latin typeface="Ricty Diminished"/>
            </a:endParaRPr>
          </a:p>
        </p:txBody>
      </p:sp>
    </p:spTree>
    <p:extLst>
      <p:ext uri="{BB962C8B-B14F-4D97-AF65-F5344CB8AC3E}">
        <p14:creationId xmlns:p14="http://schemas.microsoft.com/office/powerpoint/2010/main" val="262050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3AA2DB0-A553-8F2A-5737-571F2E5CA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名前</a:t>
            </a:r>
            <a:r>
              <a:rPr lang="ja-JP" altLang="en-US" dirty="0"/>
              <a:t>：木内康介</a:t>
            </a:r>
            <a:endParaRPr lang="en-US" altLang="ja-JP" dirty="0"/>
          </a:p>
          <a:p>
            <a:r>
              <a:rPr kumimoji="1" lang="ja-JP" altLang="en-US" dirty="0"/>
              <a:t>所属</a:t>
            </a:r>
            <a:r>
              <a:rPr lang="ja-JP" altLang="en-US" dirty="0"/>
              <a:t>：</a:t>
            </a:r>
            <a:r>
              <a:rPr lang="ja-JP" altLang="en-US" sz="2700" dirty="0"/>
              <a:t>東京工業大学 数理・計算科学コース </a:t>
            </a:r>
            <a:r>
              <a:rPr lang="en-US" altLang="ja-JP" sz="2700" dirty="0"/>
              <a:t>(M1)</a:t>
            </a:r>
          </a:p>
          <a:p>
            <a:r>
              <a:rPr kumimoji="1" lang="ja-JP" altLang="en-US" sz="2700" dirty="0"/>
              <a:t>専門</a:t>
            </a:r>
            <a:r>
              <a:rPr kumimoji="1" lang="en-US" altLang="ja-JP" sz="2700" dirty="0"/>
              <a:t>(</a:t>
            </a:r>
            <a:r>
              <a:rPr kumimoji="1" lang="ja-JP" altLang="en-US" sz="2700" dirty="0"/>
              <a:t>研究室</a:t>
            </a:r>
            <a:r>
              <a:rPr kumimoji="1" lang="en-US" altLang="ja-JP" sz="2700" dirty="0"/>
              <a:t>)</a:t>
            </a:r>
            <a:r>
              <a:rPr kumimoji="1" lang="ja-JP" altLang="en-US" sz="2700" dirty="0"/>
              <a:t>：プログラミング言語理論</a:t>
            </a:r>
            <a:endParaRPr kumimoji="1" lang="en-US" altLang="ja-JP" sz="2700" dirty="0"/>
          </a:p>
          <a:p>
            <a:r>
              <a:rPr lang="ja-JP" altLang="en-US" sz="2700" dirty="0"/>
              <a:t>研究：</a:t>
            </a:r>
            <a:r>
              <a:rPr lang="en-US" altLang="ja-JP" sz="2700" dirty="0" err="1"/>
              <a:t>SimSym</a:t>
            </a:r>
            <a:r>
              <a:rPr lang="en-US" altLang="ja-JP" sz="2700" dirty="0"/>
              <a:t> </a:t>
            </a:r>
            <a:r>
              <a:rPr lang="ja-JP" altLang="en-US" sz="2700" dirty="0"/>
              <a:t>の開発</a:t>
            </a:r>
            <a:endParaRPr lang="en-US" altLang="ja-JP" sz="2700" dirty="0"/>
          </a:p>
          <a:p>
            <a:r>
              <a:rPr lang="ja-JP" altLang="en-US" sz="2700" dirty="0"/>
              <a:t>小学生の時の将来の夢：ゲームを作る人</a:t>
            </a:r>
            <a:endParaRPr lang="en-US" altLang="ja-JP" sz="2700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3FA31CE-D4FA-5AA8-CD25-ACDB8FEC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ja-JP" altLang="en-US" dirty="0"/>
              <a:t>自己紹介</a:t>
            </a:r>
          </a:p>
        </p:txBody>
      </p:sp>
    </p:spTree>
    <p:extLst>
      <p:ext uri="{BB962C8B-B14F-4D97-AF65-F5344CB8AC3E}">
        <p14:creationId xmlns:p14="http://schemas.microsoft.com/office/powerpoint/2010/main" val="424563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971999"/>
            <a:ext cx="8280400" cy="5301317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役の成立が判定できたら、牌の順番が</a:t>
            </a:r>
            <a:r>
              <a:rPr kumimoji="1" lang="ja-JP" altLang="en-US" b="1" dirty="0"/>
              <a:t>整っている</a:t>
            </a:r>
            <a:r>
              <a:rPr kumimoji="1" lang="ja-JP" altLang="en-US" dirty="0"/>
              <a:t>状態で再判定</a:t>
            </a:r>
            <a:endParaRPr kumimoji="1" lang="en-US" altLang="ja-JP" dirty="0"/>
          </a:p>
          <a:p>
            <a:r>
              <a:rPr kumimoji="1" lang="ja-JP" altLang="en-US" dirty="0"/>
              <a:t>後処理は</a:t>
            </a:r>
            <a:r>
              <a:rPr kumimoji="1" lang="en-US" altLang="ja-JP" dirty="0"/>
              <a:t>1</a:t>
            </a:r>
            <a:r>
              <a:rPr kumimoji="1" lang="ja-JP" altLang="en-US" dirty="0"/>
              <a:t>度しか実行されない</a:t>
            </a:r>
            <a:endParaRPr kumimoji="1" lang="en-US" altLang="ja-JP" dirty="0"/>
          </a:p>
          <a:p>
            <a:pPr lvl="1"/>
            <a:r>
              <a:rPr lang="ja-JP" altLang="en-US" dirty="0"/>
              <a:t>前処理は複数回実行されても大丈夫な内容を記述</a:t>
            </a: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kumimoji="1" lang="ja-JP" altLang="en-US" dirty="0"/>
              <a:t>整っていない状態</a:t>
            </a:r>
            <a:endParaRPr kumimoji="1" lang="en-US" altLang="ja-JP" dirty="0"/>
          </a:p>
          <a:p>
            <a:pPr lvl="1"/>
            <a:r>
              <a:rPr lang="ja-JP" altLang="en-US" dirty="0"/>
              <a:t>ドラの同色判定に複数回通過する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整っている状態</a:t>
            </a:r>
            <a:endParaRPr lang="en-US" altLang="ja-JP" dirty="0"/>
          </a:p>
          <a:p>
            <a:pPr lvl="1"/>
            <a:r>
              <a:rPr kumimoji="1" lang="ja-JP" altLang="en-US" dirty="0"/>
              <a:t>各判定は高々一度しか通過しない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4-6.</a:t>
            </a:r>
            <a:r>
              <a:rPr lang="ja-JP" altLang="en-US" dirty="0"/>
              <a:t> 解決方法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1FEDC9C-D01D-3787-C4A0-0EA735927081}"/>
              </a:ext>
            </a:extLst>
          </p:cNvPr>
          <p:cNvSpPr/>
          <p:nvPr/>
        </p:nvSpPr>
        <p:spPr>
          <a:xfrm>
            <a:off x="5002862" y="2923874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424E1CC-AE69-5E41-E769-91D153E8162C}"/>
              </a:ext>
            </a:extLst>
          </p:cNvPr>
          <p:cNvSpPr/>
          <p:nvPr/>
        </p:nvSpPr>
        <p:spPr>
          <a:xfrm>
            <a:off x="5865772" y="2924944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8D57F75-92CB-2657-CCF9-EBAF2E4C3035}"/>
              </a:ext>
            </a:extLst>
          </p:cNvPr>
          <p:cNvSpPr/>
          <p:nvPr/>
        </p:nvSpPr>
        <p:spPr>
          <a:xfrm>
            <a:off x="6727496" y="2924409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0E637FC-50CE-C19B-6C2E-411E053BE0CB}"/>
              </a:ext>
            </a:extLst>
          </p:cNvPr>
          <p:cNvSpPr/>
          <p:nvPr/>
        </p:nvSpPr>
        <p:spPr>
          <a:xfrm>
            <a:off x="6295448" y="2924944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58CB399-2974-91CB-5EA5-4A7DEC9AC970}"/>
              </a:ext>
            </a:extLst>
          </p:cNvPr>
          <p:cNvSpPr/>
          <p:nvPr/>
        </p:nvSpPr>
        <p:spPr>
          <a:xfrm>
            <a:off x="7157172" y="2924409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C5254EF-97D1-598D-6C4C-CD553D8646DB}"/>
              </a:ext>
            </a:extLst>
          </p:cNvPr>
          <p:cNvSpPr/>
          <p:nvPr/>
        </p:nvSpPr>
        <p:spPr>
          <a:xfrm>
            <a:off x="7588034" y="2923874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6F27FB9-E680-B112-EBBE-16B030E7F683}"/>
              </a:ext>
            </a:extLst>
          </p:cNvPr>
          <p:cNvSpPr/>
          <p:nvPr/>
        </p:nvSpPr>
        <p:spPr>
          <a:xfrm>
            <a:off x="4139952" y="2924409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2959508-A25A-029A-A656-F33CDE91652A}"/>
              </a:ext>
            </a:extLst>
          </p:cNvPr>
          <p:cNvSpPr/>
          <p:nvPr/>
        </p:nvSpPr>
        <p:spPr>
          <a:xfrm>
            <a:off x="4572000" y="2924944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18FD82C-1C65-0E87-D9CC-B39858BFF762}"/>
              </a:ext>
            </a:extLst>
          </p:cNvPr>
          <p:cNvSpPr/>
          <p:nvPr/>
        </p:nvSpPr>
        <p:spPr>
          <a:xfrm>
            <a:off x="5433724" y="2924409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18F47B8-D2BA-FE38-77F0-233E5449FA38}"/>
              </a:ext>
            </a:extLst>
          </p:cNvPr>
          <p:cNvSpPr/>
          <p:nvPr/>
        </p:nvSpPr>
        <p:spPr>
          <a:xfrm>
            <a:off x="5002862" y="4725144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24D8FCA-5323-54EE-C0A6-4A73C9BE4038}"/>
              </a:ext>
            </a:extLst>
          </p:cNvPr>
          <p:cNvSpPr/>
          <p:nvPr/>
        </p:nvSpPr>
        <p:spPr>
          <a:xfrm>
            <a:off x="5865772" y="4726214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3225CAF-BAFE-125E-0127-02DDE79F29A0}"/>
              </a:ext>
            </a:extLst>
          </p:cNvPr>
          <p:cNvSpPr/>
          <p:nvPr/>
        </p:nvSpPr>
        <p:spPr>
          <a:xfrm>
            <a:off x="6294855" y="4725144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7DDDFB-1FCF-4C75-4EFE-C076E704F975}"/>
              </a:ext>
            </a:extLst>
          </p:cNvPr>
          <p:cNvSpPr/>
          <p:nvPr/>
        </p:nvSpPr>
        <p:spPr>
          <a:xfrm>
            <a:off x="6723938" y="4725144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2BC49B9-462C-B1E9-B09A-A79AC96E5832}"/>
              </a:ext>
            </a:extLst>
          </p:cNvPr>
          <p:cNvSpPr/>
          <p:nvPr/>
        </p:nvSpPr>
        <p:spPr>
          <a:xfrm>
            <a:off x="7157172" y="4725679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C15ED27-A475-FC73-9095-47D57CEF4215}"/>
              </a:ext>
            </a:extLst>
          </p:cNvPr>
          <p:cNvSpPr/>
          <p:nvPr/>
        </p:nvSpPr>
        <p:spPr>
          <a:xfrm>
            <a:off x="7588034" y="4725144"/>
            <a:ext cx="432048" cy="792088"/>
          </a:xfrm>
          <a:prstGeom prst="rect">
            <a:avLst/>
          </a:prstGeom>
          <a:solidFill>
            <a:srgbClr val="FF66FF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しず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A6053B0-9221-20EB-7169-B2137C158A8D}"/>
              </a:ext>
            </a:extLst>
          </p:cNvPr>
          <p:cNvSpPr/>
          <p:nvPr/>
        </p:nvSpPr>
        <p:spPr>
          <a:xfrm>
            <a:off x="4139952" y="4725679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155BA8C-2445-A9CD-D570-2BC753C0B27D}"/>
              </a:ext>
            </a:extLst>
          </p:cNvPr>
          <p:cNvSpPr/>
          <p:nvPr/>
        </p:nvSpPr>
        <p:spPr>
          <a:xfrm>
            <a:off x="4572000" y="4726214"/>
            <a:ext cx="432048" cy="792088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ドラ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4436476-9207-2948-A876-EE3CA3CD123E}"/>
              </a:ext>
            </a:extLst>
          </p:cNvPr>
          <p:cNvSpPr/>
          <p:nvPr/>
        </p:nvSpPr>
        <p:spPr>
          <a:xfrm>
            <a:off x="5433724" y="4725679"/>
            <a:ext cx="432048" cy="792088"/>
          </a:xfrm>
          <a:prstGeom prst="rect">
            <a:avLst/>
          </a:prstGeom>
          <a:solidFill>
            <a:srgbClr val="FFFF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のび</a:t>
            </a:r>
          </a:p>
        </p:txBody>
      </p:sp>
    </p:spTree>
    <p:extLst>
      <p:ext uri="{BB962C8B-B14F-4D97-AF65-F5344CB8AC3E}">
        <p14:creationId xmlns:p14="http://schemas.microsoft.com/office/powerpoint/2010/main" val="1440855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C287B05-E990-A3F5-53CA-EC3F3034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牌の集合を </a:t>
            </a:r>
            <a:r>
              <a:rPr kumimoji="1" lang="en-US" altLang="ja-JP" dirty="0"/>
              <a:t>key </a:t>
            </a:r>
            <a:r>
              <a:rPr lang="ja-JP" altLang="en-US" dirty="0"/>
              <a:t>、</a:t>
            </a:r>
            <a:r>
              <a:rPr kumimoji="1" lang="ja-JP" altLang="en-US" dirty="0"/>
              <a:t>その牌での判定結果を </a:t>
            </a:r>
            <a:r>
              <a:rPr lang="en-US" altLang="ja-JP" dirty="0"/>
              <a:t>value </a:t>
            </a:r>
            <a:r>
              <a:rPr lang="ja-JP" altLang="en-US" dirty="0"/>
              <a:t>とするキャッシュを作成</a:t>
            </a:r>
            <a:endParaRPr lang="en-US" altLang="ja-JP" dirty="0"/>
          </a:p>
          <a:p>
            <a:r>
              <a:rPr lang="ja-JP" altLang="en-US" dirty="0"/>
              <a:t>ゲームプレイ時、牌山の先頭の数枚に対して予め判定させておくことで、ツモ時の計算を削減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2B0196D-8755-B25D-4A19-7E01C082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4-7.</a:t>
            </a:r>
            <a:r>
              <a:rPr lang="ja-JP" altLang="en-US" dirty="0"/>
              <a:t> キャッシュの作成と利用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651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F38359-64E8-41C8-A168-5E0F16B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5.</a:t>
            </a:r>
            <a:r>
              <a:rPr lang="ja-JP" altLang="en-US" dirty="0"/>
              <a:t> 達成事項と課題点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18497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24F052A-918C-9B13-2BE0-ABD2BAA48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各種麻雀ライクなゲームを統一的に記述できる</a:t>
            </a:r>
            <a:endParaRPr kumimoji="1" lang="en-US" altLang="ja-JP" dirty="0"/>
          </a:p>
          <a:p>
            <a:r>
              <a:rPr lang="ja-JP" altLang="en-US" dirty="0"/>
              <a:t>麻雀も</a:t>
            </a:r>
            <a:r>
              <a:rPr lang="en-US" altLang="ja-JP" dirty="0"/>
              <a:t>(</a:t>
            </a:r>
            <a:r>
              <a:rPr lang="ja-JP" altLang="en-US" dirty="0"/>
              <a:t>能力的には</a:t>
            </a:r>
            <a:r>
              <a:rPr lang="en-US" altLang="ja-JP" dirty="0"/>
              <a:t>)</a:t>
            </a:r>
            <a:r>
              <a:rPr lang="ja-JP" altLang="en-US" dirty="0"/>
              <a:t>記述できる</a:t>
            </a:r>
            <a:endParaRPr lang="en-US" altLang="ja-JP" dirty="0"/>
          </a:p>
          <a:p>
            <a:r>
              <a:rPr kumimoji="1" lang="ja-JP" altLang="en-US" dirty="0"/>
              <a:t>点数計算ができる</a:t>
            </a:r>
            <a:endParaRPr kumimoji="1" lang="en-US" altLang="ja-JP" dirty="0"/>
          </a:p>
          <a:p>
            <a:r>
              <a:rPr lang="ja-JP" altLang="en-US" dirty="0"/>
              <a:t>記述をもとに実際にプレイができる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363B4F-ED90-C074-A322-6D179BBB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5-1.</a:t>
            </a:r>
            <a:r>
              <a:rPr lang="ja-JP" altLang="en-US" dirty="0"/>
              <a:t> 達成事項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12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24F052A-918C-9B13-2BE0-ABD2BAA48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速度が遅い</a:t>
            </a:r>
            <a:endParaRPr kumimoji="1" lang="en-US" altLang="ja-JP" dirty="0"/>
          </a:p>
          <a:p>
            <a:pPr lvl="1"/>
            <a:r>
              <a:rPr lang="ja-JP" altLang="en-US" dirty="0"/>
              <a:t>一般性を重視しているため、特定のゲームに特化した高速化が適用できない</a:t>
            </a:r>
            <a:endParaRPr lang="en-US" altLang="ja-JP" dirty="0"/>
          </a:p>
          <a:p>
            <a:r>
              <a:rPr kumimoji="1" lang="ja-JP" altLang="en-US" dirty="0"/>
              <a:t>実装できていないもの</a:t>
            </a:r>
            <a:endParaRPr kumimoji="1" lang="en-US" altLang="ja-JP" dirty="0"/>
          </a:p>
          <a:p>
            <a:pPr lvl="1"/>
            <a:r>
              <a:rPr lang="ja-JP" altLang="en-US" dirty="0"/>
              <a:t>鳴き</a:t>
            </a:r>
            <a:endParaRPr lang="en-US" altLang="ja-JP" dirty="0"/>
          </a:p>
          <a:p>
            <a:pPr lvl="2"/>
            <a:r>
              <a:rPr lang="ja-JP" altLang="en-US" dirty="0"/>
              <a:t>複数プレイヤーが別々にプレイできる環境が必要</a:t>
            </a:r>
            <a:endParaRPr lang="en-US" altLang="ja-JP" dirty="0"/>
          </a:p>
          <a:p>
            <a:pPr lvl="1"/>
            <a:r>
              <a:rPr kumimoji="1" lang="ja-JP" altLang="en-US" dirty="0"/>
              <a:t>立直</a:t>
            </a:r>
            <a:endParaRPr kumimoji="1" lang="en-US" altLang="ja-JP" dirty="0"/>
          </a:p>
          <a:p>
            <a:pPr lvl="2"/>
            <a:r>
              <a:rPr lang="ja-JP" altLang="en-US" dirty="0"/>
              <a:t>テンパイの判定が難しい</a:t>
            </a:r>
            <a:endParaRPr lang="en-US" altLang="ja-JP" dirty="0"/>
          </a:p>
          <a:p>
            <a:pPr lvl="1"/>
            <a:r>
              <a:rPr kumimoji="1" lang="ja-JP" altLang="en-US" dirty="0"/>
              <a:t>ドラ</a:t>
            </a:r>
            <a:endParaRPr kumimoji="1" lang="en-US" altLang="ja-JP" dirty="0"/>
          </a:p>
          <a:p>
            <a:pPr lvl="2"/>
            <a:r>
              <a:rPr lang="ja-JP" altLang="en-US" dirty="0"/>
              <a:t>一般性を持たせたまま記述できるか不明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9363B4F-ED90-C074-A322-6D179BBB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5-2.</a:t>
            </a:r>
            <a:r>
              <a:rPr lang="ja-JP" altLang="en-US" dirty="0"/>
              <a:t> 課題点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2072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F38359-64E8-41C8-A168-5E0F16B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</a:t>
            </a:r>
            <a:r>
              <a:rPr lang="ja-JP" altLang="en-US" dirty="0"/>
              <a:t> 今後の展望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39439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0EFE37C-A0E1-419A-980F-F79F8350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オンラインで定義・プレイできる環境の提供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ブラウザ上でのプレイ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Discord </a:t>
            </a:r>
            <a:r>
              <a:rPr kumimoji="1" lang="ja-JP" altLang="en-US" dirty="0"/>
              <a:t>等コミュニケーションツールの </a:t>
            </a:r>
            <a:r>
              <a:rPr lang="en-US" altLang="ja-JP" dirty="0"/>
              <a:t>bot </a:t>
            </a:r>
            <a:r>
              <a:rPr lang="ja-JP" altLang="en-US" dirty="0"/>
              <a:t>として</a:t>
            </a:r>
            <a:endParaRPr lang="en-US" altLang="ja-JP" dirty="0"/>
          </a:p>
          <a:p>
            <a:r>
              <a:rPr lang="ja-JP" altLang="en-US" dirty="0"/>
              <a:t>他に定義できるゲームがないか考える</a:t>
            </a:r>
            <a:endParaRPr lang="en-US" altLang="ja-JP" dirty="0"/>
          </a:p>
          <a:p>
            <a:endParaRPr kumimoji="1" lang="ja-JP" altLang="en-US" dirty="0"/>
          </a:p>
          <a:p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4092253-9DE0-3BAB-39F3-7DECEE62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</a:t>
            </a:r>
            <a:r>
              <a:rPr lang="ja-JP" altLang="en-US" dirty="0"/>
              <a:t> 今後の展望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348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F38359-64E8-41C8-A168-5E0F16B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7.</a:t>
            </a:r>
            <a:r>
              <a:rPr lang="ja-JP" altLang="en-US" dirty="0"/>
              <a:t> インターンシップ感想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75990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2134B350-A3D8-806F-7B9D-26D73CF64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特に速度面等、詰め切れていない部分が多く残ってしまった</a:t>
            </a:r>
            <a:endParaRPr kumimoji="1" lang="en-US" altLang="ja-JP" dirty="0"/>
          </a:p>
          <a:p>
            <a:pPr lvl="1"/>
            <a:r>
              <a:rPr lang="ja-JP" altLang="en-US" dirty="0"/>
              <a:t>アルゴリズム力の弱さを実感</a:t>
            </a:r>
            <a:endParaRPr kumimoji="1" lang="en-US" altLang="ja-JP" dirty="0"/>
          </a:p>
          <a:p>
            <a:r>
              <a:rPr kumimoji="1" lang="ja-JP" altLang="en-US" dirty="0"/>
              <a:t>実装力はかなり成長した</a:t>
            </a:r>
            <a:endParaRPr kumimoji="1" lang="en-US" altLang="ja-JP" dirty="0"/>
          </a:p>
          <a:p>
            <a:r>
              <a:rPr lang="ja-JP" altLang="en-US" dirty="0"/>
              <a:t>「ゲーム」というトピックに対しての自身のモチベーションを再確認した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9F835BD-517E-D7D5-07A5-04F49275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7.</a:t>
            </a:r>
            <a:r>
              <a:rPr lang="ja-JP" altLang="en-US" dirty="0"/>
              <a:t> インターンシップ感想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07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A2A6BB4-AA72-EFE5-C7F9-543164665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958"/>
            <a:ext cx="9144000" cy="4598083"/>
          </a:xfr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E3FA31CE-D4FA-5AA8-CD25-ACDB8FEC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1-α. </a:t>
            </a:r>
            <a:r>
              <a:rPr kumimoji="1" lang="en-US" altLang="ja-JP" dirty="0" err="1"/>
              <a:t>SimSym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190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F38359-64E8-41C8-A168-5E0F16B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kumimoji="1" lang="ja-JP" altLang="en-US" dirty="0"/>
              <a:t>知識表現言語</a:t>
            </a:r>
            <a:r>
              <a:rPr lang="ja-JP" altLang="en-US" dirty="0"/>
              <a:t>「</a:t>
            </a:r>
            <a:r>
              <a:rPr lang="en-US" altLang="ja-JP" dirty="0" err="1"/>
              <a:t>Mahverous</a:t>
            </a:r>
            <a:r>
              <a:rPr lang="ja-JP" altLang="en-US" dirty="0"/>
              <a:t>」</a:t>
            </a:r>
            <a:r>
              <a:rPr kumimoji="1" lang="ja-JP" altLang="en-US" dirty="0"/>
              <a:t>企画内容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7245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7EC4DAF-EB1F-6B06-1DFA-D6FB9FA8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麻雀ライクなゲームを定義する言語</a:t>
            </a:r>
            <a:r>
              <a:rPr lang="en-US" altLang="ja-JP" dirty="0"/>
              <a:t>(</a:t>
            </a:r>
            <a:r>
              <a:rPr lang="ja-JP" altLang="en-US" dirty="0"/>
              <a:t>環境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表現</a:t>
            </a:r>
            <a:r>
              <a:rPr kumimoji="1" lang="ja-JP" altLang="en-US" dirty="0"/>
              <a:t>できる</a:t>
            </a:r>
            <a:r>
              <a:rPr lang="ja-JP" altLang="en-US" dirty="0"/>
              <a:t>もの</a:t>
            </a:r>
            <a:endParaRPr lang="en-US" altLang="ja-JP" dirty="0"/>
          </a:p>
          <a:p>
            <a:pPr lvl="1"/>
            <a:r>
              <a:rPr kumimoji="1" lang="ja-JP" altLang="en-US" dirty="0"/>
              <a:t>麻雀</a:t>
            </a:r>
            <a:r>
              <a:rPr kumimoji="1" lang="en-US" altLang="ja-JP" dirty="0"/>
              <a:t>(</a:t>
            </a:r>
            <a:r>
              <a:rPr kumimoji="1" lang="ja-JP" altLang="en-US" dirty="0"/>
              <a:t>処理速度的に厳しい</a:t>
            </a:r>
            <a:r>
              <a:rPr kumimoji="1" lang="en-US" altLang="ja-JP" dirty="0"/>
              <a:t>)</a:t>
            </a:r>
          </a:p>
          <a:p>
            <a:pPr lvl="1"/>
            <a:r>
              <a:rPr lang="ja-JP" altLang="en-US" dirty="0"/>
              <a:t>ドンジャラ・ポンジャンの類</a:t>
            </a:r>
            <a:endParaRPr lang="en-US" altLang="ja-JP" dirty="0"/>
          </a:p>
          <a:p>
            <a:r>
              <a:rPr kumimoji="1" lang="ja-JP" altLang="en-US" dirty="0"/>
              <a:t>牌の種類や役の種類・条件を </a:t>
            </a:r>
            <a:r>
              <a:rPr kumimoji="1" lang="en-US" altLang="ja-JP" dirty="0"/>
              <a:t>YAML </a:t>
            </a:r>
            <a:r>
              <a:rPr kumimoji="1" lang="ja-JP" altLang="en-US" dirty="0"/>
              <a:t>で記述する</a:t>
            </a:r>
            <a:endParaRPr lang="en-US" altLang="ja-JP" dirty="0"/>
          </a:p>
          <a:p>
            <a:r>
              <a:rPr kumimoji="1" lang="ja-JP" altLang="en-US" dirty="0"/>
              <a:t>記述内容を元に成立役を検査できる</a:t>
            </a:r>
            <a:endParaRPr kumimoji="1" lang="en-US" altLang="ja-JP" dirty="0"/>
          </a:p>
          <a:p>
            <a:endParaRPr lang="en-US" altLang="ja-JP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dirty="0"/>
              <a:t>実際にゲームとしてプレイできる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C121A4-DCDD-1E72-6E12-0B25269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2-1. </a:t>
            </a:r>
            <a:r>
              <a:rPr kumimoji="1" lang="ja-JP" altLang="en-US" dirty="0"/>
              <a:t>知識表現言語「</a:t>
            </a:r>
            <a:r>
              <a:rPr kumimoji="1" lang="en-US" altLang="ja-JP" dirty="0" err="1"/>
              <a:t>Mahverous</a:t>
            </a:r>
            <a:r>
              <a:rPr kumimoji="1" lang="ja-JP" altLang="en-US" dirty="0"/>
              <a:t>」企画内容</a:t>
            </a:r>
          </a:p>
        </p:txBody>
      </p:sp>
    </p:spTree>
    <p:extLst>
      <p:ext uri="{BB962C8B-B14F-4D97-AF65-F5344CB8AC3E}">
        <p14:creationId xmlns:p14="http://schemas.microsoft.com/office/powerpoint/2010/main" val="3512083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7EC4DAF-EB1F-6B06-1DFA-D6FB9FA8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有名なボードゲーム</a:t>
            </a:r>
            <a:endParaRPr kumimoji="1" lang="en-US" altLang="ja-JP" dirty="0"/>
          </a:p>
          <a:p>
            <a:r>
              <a:rPr lang="ja-JP" altLang="en-US" dirty="0"/>
              <a:t>完成形の枚数が</a:t>
            </a:r>
            <a:r>
              <a:rPr lang="en-US" altLang="ja-JP" dirty="0"/>
              <a:t>14</a:t>
            </a:r>
            <a:r>
              <a:rPr lang="ja-JP" altLang="en-US" dirty="0"/>
              <a:t>枚で、計算量が多い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C121A4-DCDD-1E72-6E12-0B25269D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2-2. </a:t>
            </a:r>
            <a:r>
              <a:rPr lang="ja-JP" altLang="en-US" dirty="0"/>
              <a:t>表現できるゲーム例</a:t>
            </a:r>
            <a:r>
              <a:rPr lang="en-US" altLang="ja-JP" dirty="0"/>
              <a:t>(1) </a:t>
            </a:r>
            <a:r>
              <a:rPr lang="ja-JP" altLang="en-US" dirty="0"/>
              <a:t>麻雀</a:t>
            </a:r>
            <a:endParaRPr kumimoji="1" lang="ja-JP" altLang="en-US" dirty="0"/>
          </a:p>
        </p:txBody>
      </p:sp>
      <p:pic>
        <p:nvPicPr>
          <p:cNvPr id="1041" name="Picture 17" descr="一筒">
            <a:hlinkClick r:id="rId2" tooltip="一筒"/>
            <a:extLst>
              <a:ext uri="{FF2B5EF4-FFF2-40B4-BE49-F238E27FC236}">
                <a16:creationId xmlns:a16="http://schemas.microsoft.com/office/drawing/2014/main" id="{1747FA31-6F07-8D4F-15C9-C141516D5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28" y="3681028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一筒">
            <a:hlinkClick r:id="rId2" tooltip="一筒"/>
            <a:extLst>
              <a:ext uri="{FF2B5EF4-FFF2-40B4-BE49-F238E27FC236}">
                <a16:creationId xmlns:a16="http://schemas.microsoft.com/office/drawing/2014/main" id="{CF7D859B-7D82-A736-9347-5FEAC2B79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110" y="3681029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四萬">
            <a:hlinkClick r:id="rId4" tooltip="四萬"/>
            <a:extLst>
              <a:ext uri="{FF2B5EF4-FFF2-40B4-BE49-F238E27FC236}">
                <a16:creationId xmlns:a16="http://schemas.microsoft.com/office/drawing/2014/main" id="{2FD232F0-B644-EABD-0AB7-2C188597F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92" y="3681270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五萬">
            <a:hlinkClick r:id="rId6" tooltip="五萬"/>
            <a:extLst>
              <a:ext uri="{FF2B5EF4-FFF2-40B4-BE49-F238E27FC236}">
                <a16:creationId xmlns:a16="http://schemas.microsoft.com/office/drawing/2014/main" id="{07F2C558-B922-D15A-DBE5-FC4816AC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474" y="3681511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六萬">
            <a:hlinkClick r:id="rId8" tooltip="六萬"/>
            <a:extLst>
              <a:ext uri="{FF2B5EF4-FFF2-40B4-BE49-F238E27FC236}">
                <a16:creationId xmlns:a16="http://schemas.microsoft.com/office/drawing/2014/main" id="{8FE82A53-868F-D147-4E8E-F3995736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656" y="3681752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白">
            <a:hlinkClick r:id="rId10" tooltip="白"/>
            <a:extLst>
              <a:ext uri="{FF2B5EF4-FFF2-40B4-BE49-F238E27FC236}">
                <a16:creationId xmlns:a16="http://schemas.microsoft.com/office/drawing/2014/main" id="{9E56532C-D92C-11FD-1E28-1087F9C6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838" y="3681993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白">
            <a:hlinkClick r:id="rId10" tooltip="白"/>
            <a:extLst>
              <a:ext uri="{FF2B5EF4-FFF2-40B4-BE49-F238E27FC236}">
                <a16:creationId xmlns:a16="http://schemas.microsoft.com/office/drawing/2014/main" id="{D44C3505-9690-CC32-DE2F-95996F46E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20" y="3682234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白">
            <a:hlinkClick r:id="rId10" tooltip="白"/>
            <a:extLst>
              <a:ext uri="{FF2B5EF4-FFF2-40B4-BE49-F238E27FC236}">
                <a16:creationId xmlns:a16="http://schemas.microsoft.com/office/drawing/2014/main" id="{ECE2F8C8-214C-A4D2-37D2-C20528F22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02" y="3682475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發">
            <a:hlinkClick r:id="rId12" tooltip="發"/>
            <a:extLst>
              <a:ext uri="{FF2B5EF4-FFF2-40B4-BE49-F238E27FC236}">
                <a16:creationId xmlns:a16="http://schemas.microsoft.com/office/drawing/2014/main" id="{56C82336-60CF-D11B-9127-B38B2603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84" y="3682716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發">
            <a:hlinkClick r:id="rId12" tooltip="發"/>
            <a:extLst>
              <a:ext uri="{FF2B5EF4-FFF2-40B4-BE49-F238E27FC236}">
                <a16:creationId xmlns:a16="http://schemas.microsoft.com/office/drawing/2014/main" id="{5B7A0A7B-B0D4-4E0A-21D3-2916C0585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66" y="3682957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中">
            <a:hlinkClick r:id="rId14" tooltip="中"/>
            <a:extLst>
              <a:ext uri="{FF2B5EF4-FFF2-40B4-BE49-F238E27FC236}">
                <a16:creationId xmlns:a16="http://schemas.microsoft.com/office/drawing/2014/main" id="{B37B22CF-D7EC-5D63-D3F3-C8C526746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289" y="3683198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中">
            <a:hlinkClick r:id="rId14" tooltip="中"/>
            <a:extLst>
              <a:ext uri="{FF2B5EF4-FFF2-40B4-BE49-F238E27FC236}">
                <a16:creationId xmlns:a16="http://schemas.microsoft.com/office/drawing/2014/main" id="{81B6C8F3-E48A-33F7-18AE-49B18591C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30" y="3683439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中">
            <a:hlinkClick r:id="rId14" tooltip="中"/>
            <a:extLst>
              <a:ext uri="{FF2B5EF4-FFF2-40B4-BE49-F238E27FC236}">
                <a16:creationId xmlns:a16="http://schemas.microsoft.com/office/drawing/2014/main" id="{DCB8E239-7303-7675-409E-6B6DA0AF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112" y="3683680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發">
            <a:hlinkClick r:id="rId12" tooltip="發"/>
            <a:extLst>
              <a:ext uri="{FF2B5EF4-FFF2-40B4-BE49-F238E27FC236}">
                <a16:creationId xmlns:a16="http://schemas.microsoft.com/office/drawing/2014/main" id="{F30E256C-8974-ECE4-64C3-FBAAFED8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748" y="3683916"/>
            <a:ext cx="414183" cy="5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BA1272-23B6-BE2D-71A0-DC2CE76F84DF}"/>
              </a:ext>
            </a:extLst>
          </p:cNvPr>
          <p:cNvSpPr txBox="1"/>
          <p:nvPr/>
        </p:nvSpPr>
        <p:spPr>
          <a:xfrm>
            <a:off x="363658" y="374932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大三元</a:t>
            </a:r>
          </a:p>
        </p:txBody>
      </p:sp>
    </p:spTree>
    <p:extLst>
      <p:ext uri="{BB962C8B-B14F-4D97-AF65-F5344CB8AC3E}">
        <p14:creationId xmlns:p14="http://schemas.microsoft.com/office/powerpoint/2010/main" val="406718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7EC4DAF-EB1F-6B06-1DFA-D6FB9FA8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麻雀の簡易版のようなもの</a:t>
            </a:r>
            <a:endParaRPr kumimoji="1" lang="en-US" altLang="ja-JP" dirty="0"/>
          </a:p>
          <a:p>
            <a:r>
              <a:rPr lang="ja-JP" altLang="en-US" dirty="0"/>
              <a:t>バリエーションが多い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C121A4-DCDD-1E72-6E12-0B25269D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259"/>
            <a:ext cx="8407846" cy="474966"/>
          </a:xfrm>
        </p:spPr>
        <p:txBody>
          <a:bodyPr/>
          <a:lstStyle/>
          <a:p>
            <a:r>
              <a:rPr lang="en-US" altLang="ja-JP" dirty="0"/>
              <a:t>2-3. </a:t>
            </a:r>
            <a:r>
              <a:rPr lang="ja-JP" altLang="en-US" dirty="0"/>
              <a:t>表現できるゲーム例</a:t>
            </a:r>
            <a:r>
              <a:rPr lang="en-US" altLang="ja-JP" dirty="0"/>
              <a:t>(2) </a:t>
            </a:r>
            <a:r>
              <a:rPr lang="ja-JP" altLang="en-US" dirty="0"/>
              <a:t>ドンジャラ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B661C9-3CB2-AF28-7A57-2B93B3449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2146548" cy="214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B2F56F-1577-D29B-8109-5ABD74A24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52" y="2204864"/>
            <a:ext cx="2146548" cy="214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8324BF-A58E-C995-8FAC-AF2BEF32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800" y="2204864"/>
            <a:ext cx="2146548" cy="214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FFCFCA5-691D-21FE-31CD-2ECB3108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947" y="2204864"/>
            <a:ext cx="2146548" cy="214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A6E7390-B380-1D61-76D8-279F0FC05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9" b="20605"/>
          <a:stretch/>
        </p:blipFill>
        <p:spPr bwMode="auto">
          <a:xfrm>
            <a:off x="6074143" y="4446797"/>
            <a:ext cx="2952328" cy="17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5CED01D-70EB-14B9-8D4A-8AB204136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0" b="20992"/>
          <a:stretch/>
        </p:blipFill>
        <p:spPr bwMode="auto">
          <a:xfrm>
            <a:off x="1" y="4451795"/>
            <a:ext cx="3069858" cy="17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A5C66FF-7EB9-94BF-C124-970692C88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4" b="15981"/>
          <a:stretch/>
        </p:blipFill>
        <p:spPr bwMode="auto">
          <a:xfrm>
            <a:off x="3274749" y="4463577"/>
            <a:ext cx="2594503" cy="178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7EC4DAF-EB1F-6B06-1DFA-D6FB9FA8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ドラえもんの登場人物で役を作る</a:t>
            </a:r>
            <a:endParaRPr lang="en-US" altLang="ja-JP" dirty="0"/>
          </a:p>
          <a:p>
            <a:r>
              <a:rPr lang="ja-JP" altLang="en-US" dirty="0"/>
              <a:t>題材の作品によって役が大きく変わる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C121A4-DCDD-1E72-6E12-0B25269D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259"/>
            <a:ext cx="8407846" cy="474966"/>
          </a:xfrm>
        </p:spPr>
        <p:txBody>
          <a:bodyPr/>
          <a:lstStyle/>
          <a:p>
            <a:r>
              <a:rPr lang="en-US" altLang="ja-JP" sz="2800" dirty="0"/>
              <a:t>2-3. </a:t>
            </a:r>
            <a:r>
              <a:rPr lang="ja-JP" altLang="en-US" sz="2800" dirty="0"/>
              <a:t>表現できるゲーム例</a:t>
            </a:r>
            <a:r>
              <a:rPr lang="en-US" altLang="ja-JP" sz="2800" dirty="0"/>
              <a:t>(2) </a:t>
            </a:r>
            <a:r>
              <a:rPr lang="ja-JP" altLang="en-US" sz="2800" dirty="0"/>
              <a:t>ドンジャラ</a:t>
            </a:r>
            <a:r>
              <a:rPr lang="en-US" altLang="ja-JP" sz="2800" dirty="0"/>
              <a:t>(</a:t>
            </a:r>
            <a:r>
              <a:rPr lang="ja-JP" altLang="en-US" sz="2800" dirty="0"/>
              <a:t>ドラえもん</a:t>
            </a:r>
            <a:r>
              <a:rPr lang="en-US" altLang="ja-JP" sz="2800" dirty="0"/>
              <a:t>)</a:t>
            </a:r>
            <a:endParaRPr lang="ja-JP" altLang="en-US" sz="2800" dirty="0"/>
          </a:p>
        </p:txBody>
      </p:sp>
      <p:pic>
        <p:nvPicPr>
          <p:cNvPr id="7" name="図 6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5C55D0CE-5F53-19A3-282E-F3C79611C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6" y="3068960"/>
            <a:ext cx="8244408" cy="203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91223"/>
      </p:ext>
    </p:extLst>
  </p:cSld>
  <p:clrMapOvr>
    <a:masterClrMapping/>
  </p:clrMapOvr>
</p:sld>
</file>

<file path=ppt/theme/theme1.xml><?xml version="1.0" encoding="utf-8"?>
<a:theme xmlns:a="http://schemas.openxmlformats.org/drawingml/2006/main" name="NaU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aUスライドフォント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2040</TotalTime>
  <Words>2266</Words>
  <Application>Microsoft Office PowerPoint</Application>
  <PresentationFormat>画面に合わせる (4:3)</PresentationFormat>
  <Paragraphs>520</Paragraphs>
  <Slides>38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6" baseType="lpstr">
      <vt:lpstr>Ricty Diminished</vt:lpstr>
      <vt:lpstr>メイリオ</vt:lpstr>
      <vt:lpstr>游ゴシック</vt:lpstr>
      <vt:lpstr>Arial</vt:lpstr>
      <vt:lpstr>Segoe UI</vt:lpstr>
      <vt:lpstr>Tahoma</vt:lpstr>
      <vt:lpstr>Wingdings</vt:lpstr>
      <vt:lpstr>NaU</vt:lpstr>
      <vt:lpstr>インターンシップ成果報告</vt:lpstr>
      <vt:lpstr>目次</vt:lpstr>
      <vt:lpstr>1. 自己紹介</vt:lpstr>
      <vt:lpstr>1-α. SimSym</vt:lpstr>
      <vt:lpstr>2.知識表現言語「Mahverous」企画内容</vt:lpstr>
      <vt:lpstr>2-1. 知識表現言語「Mahverous」企画内容</vt:lpstr>
      <vt:lpstr>2-2. 表現できるゲーム例(1) 麻雀</vt:lpstr>
      <vt:lpstr>2-3. 表現できるゲーム例(2) ドンジャラ</vt:lpstr>
      <vt:lpstr>2-3. 表現できるゲーム例(2) ドンジャラ(ドラえもん)</vt:lpstr>
      <vt:lpstr>2-3. 表現できるゲーム例(2) ドンジャラ(ワンピース)</vt:lpstr>
      <vt:lpstr>3.言語概要</vt:lpstr>
      <vt:lpstr>3-1. 牌の記述 (YAML)</vt:lpstr>
      <vt:lpstr>3-2. パーツの記述 (YAML)</vt:lpstr>
      <vt:lpstr>3-3. 役の記述 (YAML)</vt:lpstr>
      <vt:lpstr>3-4. ルールの記述 (YAML)</vt:lpstr>
      <vt:lpstr>3-5. 前処理と後処理</vt:lpstr>
      <vt:lpstr>3-6. 処理の実例1 – ドラえもん</vt:lpstr>
      <vt:lpstr>3-7. 処理の実例2 – ワンピース</vt:lpstr>
      <vt:lpstr>4.実装上の工夫</vt:lpstr>
      <vt:lpstr>4-1. 実装言語の選定</vt:lpstr>
      <vt:lpstr>4-2. 役の判定について</vt:lpstr>
      <vt:lpstr>4-3. 役の判定手順(1)</vt:lpstr>
      <vt:lpstr>4-3. 役の判定手順(2)</vt:lpstr>
      <vt:lpstr>4-3. 役の判定手順(3)</vt:lpstr>
      <vt:lpstr>4-3. 役の判定手順(4)</vt:lpstr>
      <vt:lpstr>4-3. 役の判定手順(5)</vt:lpstr>
      <vt:lpstr>4-3. 役の判定手順(6)</vt:lpstr>
      <vt:lpstr>4-4. パーツの判定について</vt:lpstr>
      <vt:lpstr>4-5. 前処理・後処理の重複問題</vt:lpstr>
      <vt:lpstr>4-6. 解決方法</vt:lpstr>
      <vt:lpstr>4-7. キャッシュの作成と利用</vt:lpstr>
      <vt:lpstr>5. 達成事項と課題点</vt:lpstr>
      <vt:lpstr>5-1. 達成事項</vt:lpstr>
      <vt:lpstr>5-2. 課題点</vt:lpstr>
      <vt:lpstr>6. 今後の展望</vt:lpstr>
      <vt:lpstr>6. 今後の展望</vt:lpstr>
      <vt:lpstr>7. インターンシップ感想</vt:lpstr>
      <vt:lpstr>7. インターンシップ感想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慶太 山口</dc:creator>
  <cp:lastModifiedBy>木内 康介</cp:lastModifiedBy>
  <cp:revision>359</cp:revision>
  <cp:lastPrinted>2019-02-12T02:19:34Z</cp:lastPrinted>
  <dcterms:created xsi:type="dcterms:W3CDTF">2019-02-11T03:08:17Z</dcterms:created>
  <dcterms:modified xsi:type="dcterms:W3CDTF">2023-10-20T06:54:32Z</dcterms:modified>
</cp:coreProperties>
</file>